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34"/>
  </p:notesMasterIdLst>
  <p:sldIdLst>
    <p:sldId id="256" r:id="rId2"/>
    <p:sldId id="259" r:id="rId3"/>
    <p:sldId id="265" r:id="rId4"/>
    <p:sldId id="346" r:id="rId5"/>
    <p:sldId id="347" r:id="rId6"/>
    <p:sldId id="351" r:id="rId7"/>
    <p:sldId id="358" r:id="rId8"/>
    <p:sldId id="393" r:id="rId9"/>
    <p:sldId id="352" r:id="rId10"/>
    <p:sldId id="359" r:id="rId11"/>
    <p:sldId id="355" r:id="rId12"/>
    <p:sldId id="357" r:id="rId13"/>
    <p:sldId id="354" r:id="rId14"/>
    <p:sldId id="376" r:id="rId15"/>
    <p:sldId id="389" r:id="rId16"/>
    <p:sldId id="365" r:id="rId17"/>
    <p:sldId id="400" r:id="rId18"/>
    <p:sldId id="406" r:id="rId19"/>
    <p:sldId id="405" r:id="rId20"/>
    <p:sldId id="399" r:id="rId21"/>
    <p:sldId id="385" r:id="rId22"/>
    <p:sldId id="367" r:id="rId23"/>
    <p:sldId id="390" r:id="rId24"/>
    <p:sldId id="388" r:id="rId25"/>
    <p:sldId id="387" r:id="rId26"/>
    <p:sldId id="370" r:id="rId27"/>
    <p:sldId id="371" r:id="rId28"/>
    <p:sldId id="380" r:id="rId29"/>
    <p:sldId id="368" r:id="rId30"/>
    <p:sldId id="378" r:id="rId31"/>
    <p:sldId id="379" r:id="rId32"/>
    <p:sldId id="398" r:id="rId33"/>
  </p:sldIdLst>
  <p:sldSz cx="9144000" cy="5143500" type="screen16x9"/>
  <p:notesSz cx="7104063" cy="10234613"/>
  <p:embeddedFontLs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Barlow Semi Condensed" panose="00000506000000000000" pitchFamily="2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inzel" panose="020B0604020202020204" charset="0"/>
      <p:regular r:id="rId44"/>
      <p:bold r:id="rId45"/>
    </p:embeddedFont>
    <p:embeddedFont>
      <p:font typeface="Cinzel Medium" panose="020B0604020202020204" charset="0"/>
      <p:regular r:id="rId46"/>
      <p:bold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D8BF6-06F9-43FE-9E75-399AD531C60E}" v="18" dt="2023-08-30T23:35:29.060"/>
  </p1510:revLst>
</p1510:revInfo>
</file>

<file path=ppt/tableStyles.xml><?xml version="1.0" encoding="utf-8"?>
<a:tblStyleLst xmlns:a="http://schemas.openxmlformats.org/drawingml/2006/main" def="{9FEBAD04-437D-496B-95EA-6A0FAC7D941E}">
  <a:tblStyle styleId="{9FEBAD04-437D-496B-95EA-6A0FAC7D94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>
        <p:scale>
          <a:sx n="100" d="100"/>
          <a:sy n="100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7" name="Google Shape;10827;gd276e7478c_0_2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8" name="Google Shape;10828;gd276e7478c_0_287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5" name="Google Shape;10865;g12e6bf61bdf_1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6" name="Google Shape;10866;g12e6bf61bdf_1_68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1" name="Google Shape;10971;gd295c0ba34_0_20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2" name="Google Shape;10972;gd295c0ba34_0_208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76" indent="-323371" defTabSz="990752">
              <a:defRPr/>
            </a:pPr>
            <a:r>
              <a:rPr lang="it-IT" sz="1200" dirty="0"/>
              <a:t>https://www.vhv.rs/viewpic/hJhRihw_neural-network-png-transparent-png/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223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76" indent="-323371" defTabSz="990752">
              <a:defRPr/>
            </a:pPr>
            <a:r>
              <a:rPr lang="it-IT" sz="1200" dirty="0"/>
              <a:t>https://www.vhv.rs/viewpic/hJhRihw_neural-network-png-transparent-png/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789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76" indent="-323371" defTabSz="990752">
              <a:defRPr/>
            </a:pPr>
            <a:r>
              <a:rPr lang="it-IT" sz="1200" dirty="0"/>
              <a:t>https://www.vhv.rs/viewpic/hJhRihw_neural-network-png-transparent-png/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389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8263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2" name="Google Shape;11062;gd295c0ba34_0_27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3" name="Google Shape;11063;gd295c0ba34_0_2741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1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5" name="Google Shape;11075;g12e6bf61bdf_1_4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6" name="Google Shape;11076;g12e6bf61bdf_1_41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72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" y="4306825"/>
            <a:ext cx="91440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25" y="-22125"/>
            <a:ext cx="91440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264" y="4434079"/>
            <a:ext cx="9146417" cy="685621"/>
            <a:chOff x="-1264" y="4434079"/>
            <a:chExt cx="9146417" cy="685621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1264" y="4434079"/>
              <a:ext cx="9144179" cy="373358"/>
              <a:chOff x="-1264" y="4413917"/>
              <a:chExt cx="9144179" cy="373358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-1175" y="4756675"/>
                <a:ext cx="9144000" cy="30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 rot="10800000" flipH="1">
                <a:off x="-1264" y="4413917"/>
                <a:ext cx="9144179" cy="342755"/>
                <a:chOff x="973" y="4471542"/>
                <a:chExt cx="9144179" cy="342755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9034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973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9967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973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921617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3224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30947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3224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75289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66352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16222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66352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58416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249479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99349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49479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415443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32607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82477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32607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24671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5735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65604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415735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507799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988625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548732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4988625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590926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581990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631859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581990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674054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665117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7149874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665117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757181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7482451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798114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7482451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8403095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831372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8812425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831372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" name="Google Shape;59;p2"/>
            <p:cNvGrpSpPr/>
            <p:nvPr/>
          </p:nvGrpSpPr>
          <p:grpSpPr>
            <a:xfrm>
              <a:off x="973" y="4814279"/>
              <a:ext cx="9144179" cy="305421"/>
              <a:chOff x="973" y="4814279"/>
              <a:chExt cx="9144179" cy="305421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973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03680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07186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3680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73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73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84238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73039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2663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42663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4958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9589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8844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4958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61334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73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66364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43460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93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3224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34955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38461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534955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83224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3224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21551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0431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25790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25790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98085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12717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85012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98085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49261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3224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197639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474735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9205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66352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6623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76973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36623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66352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66352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04678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23559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08918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08918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81213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95844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68139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81213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232388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66352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0289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230601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7518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249479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319750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60101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19750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249479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249479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287806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06686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92045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92045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64340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278972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51267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64340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15516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49479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8601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13728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5831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32607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402878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43228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02878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32607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32607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70934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89814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375173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75173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47468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62099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34394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47468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98643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32607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69146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96856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4144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415735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486005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426356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486005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415735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415735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454061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472941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458300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458300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430595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445227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417522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430595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481771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415735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45227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479983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42456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98862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569133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509483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569133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98862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98862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537189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556069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541428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541428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513723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528354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500649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513723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564898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498862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53540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563111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50769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581990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52260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592611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652260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581990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581990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20316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639196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24555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24555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596850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11482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583777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596850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648026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581990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61852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646238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59082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665117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735388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675738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735388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665117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665117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703444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722324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707683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707683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679978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694609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666904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679978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31153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665117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70165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729366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67395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748245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8185158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7588664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8185158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48245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748245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786571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805451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7908109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7908109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763105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777737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750032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763105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814281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748245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78478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8124938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7570793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831372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9016433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8419939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9016433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831372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831372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869699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888579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8739384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8739384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8462335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8608650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833159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8462335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897408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831372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86791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8956213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8402068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9" name="Google Shape;269;p2"/>
          <p:cNvGrpSpPr/>
          <p:nvPr/>
        </p:nvGrpSpPr>
        <p:grpSpPr>
          <a:xfrm rot="10800000" flipH="1">
            <a:off x="-1202" y="-12"/>
            <a:ext cx="9146417" cy="685621"/>
            <a:chOff x="-1264" y="4434079"/>
            <a:chExt cx="9146417" cy="685621"/>
          </a:xfrm>
        </p:grpSpPr>
        <p:grpSp>
          <p:nvGrpSpPr>
            <p:cNvPr id="270" name="Google Shape;270;p2"/>
            <p:cNvGrpSpPr/>
            <p:nvPr/>
          </p:nvGrpSpPr>
          <p:grpSpPr>
            <a:xfrm>
              <a:off x="-1264" y="4434079"/>
              <a:ext cx="9144179" cy="373358"/>
              <a:chOff x="-1264" y="4413917"/>
              <a:chExt cx="9144179" cy="373358"/>
            </a:xfrm>
          </p:grpSpPr>
          <p:sp>
            <p:nvSpPr>
              <p:cNvPr id="271" name="Google Shape;271;p2"/>
              <p:cNvSpPr/>
              <p:nvPr/>
            </p:nvSpPr>
            <p:spPr>
              <a:xfrm>
                <a:off x="-1175" y="4756675"/>
                <a:ext cx="9144000" cy="30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2" name="Google Shape;272;p2"/>
              <p:cNvGrpSpPr/>
              <p:nvPr/>
            </p:nvGrpSpPr>
            <p:grpSpPr>
              <a:xfrm rot="10800000" flipH="1">
                <a:off x="-1264" y="4413917"/>
                <a:ext cx="9144179" cy="342755"/>
                <a:chOff x="973" y="4471542"/>
                <a:chExt cx="9144179" cy="342755"/>
              </a:xfrm>
            </p:grpSpPr>
            <p:sp>
              <p:nvSpPr>
                <p:cNvPr id="273" name="Google Shape;273;p2"/>
                <p:cNvSpPr/>
                <p:nvPr/>
              </p:nvSpPr>
              <p:spPr>
                <a:xfrm>
                  <a:off x="9034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973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49967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973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"/>
                <p:cNvSpPr/>
                <p:nvPr/>
              </p:nvSpPr>
              <p:spPr>
                <a:xfrm>
                  <a:off x="921617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83224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1330947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83224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75289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66352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216222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166352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258416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249479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299349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249479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3415443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332607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382477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332607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424671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415735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465604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15735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507799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4988625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548732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4988625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590926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581990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631859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581990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674054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665117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7149874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665117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757181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7482451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798114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7482451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8403095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831372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8812425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831372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7" name="Google Shape;317;p2"/>
            <p:cNvGrpSpPr/>
            <p:nvPr/>
          </p:nvGrpSpPr>
          <p:grpSpPr>
            <a:xfrm>
              <a:off x="973" y="4814279"/>
              <a:ext cx="9144179" cy="305421"/>
              <a:chOff x="973" y="4814279"/>
              <a:chExt cx="9144179" cy="305421"/>
            </a:xfrm>
          </p:grpSpPr>
          <p:sp>
            <p:nvSpPr>
              <p:cNvPr id="318" name="Google Shape;318;p2"/>
              <p:cNvSpPr/>
              <p:nvPr/>
            </p:nvSpPr>
            <p:spPr>
              <a:xfrm>
                <a:off x="973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703680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07186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703680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973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973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384238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573039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42663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42663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4958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29589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18844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4958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61334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973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366364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643460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893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3224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1534955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938461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1534955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83224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83224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121551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140431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125790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125790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98085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112717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85012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98085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149261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83224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1197639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1474735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9205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166352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236623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176973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36623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166352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166352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04678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23559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08918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08918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181213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195844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168139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181213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232388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166352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20289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230601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17518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249479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319750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260101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319750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249479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249479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287806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306686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292045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292045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264340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278972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251267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264340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315516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249479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28601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313728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25831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332607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402878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343228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402878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332607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332607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370934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389814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375173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375173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347468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362099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334394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347468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398643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332607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369146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396856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34144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415735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486005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426356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486005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415735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415735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454061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472941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458300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458300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430595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445227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417522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430595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481771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415735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45227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479983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42456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498862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569133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509483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569133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498862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498862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537189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556069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541428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541428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513723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528354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500649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513723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564898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498862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53540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563111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50769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581990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652260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592611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652260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581990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581990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620316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639196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624555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624555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596850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611482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583777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596850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648026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581990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61852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646238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59082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665117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735388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675738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735388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665117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665117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703444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722324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707683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707683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679978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694609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666904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679978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731153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665117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70165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729366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67395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748245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8185158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7588664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8185158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748245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748245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786571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805451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7908109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7908109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763105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777737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750032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763105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814281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748245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78478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8124938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7570793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831372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9016433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8419939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9016433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831372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831372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869699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888579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8739384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8739384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8462335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8608650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833159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8462335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897408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831372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86791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8956213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8402068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7" name="Google Shape;527;p2"/>
          <p:cNvSpPr txBox="1">
            <a:spLocks noGrp="1"/>
          </p:cNvSpPr>
          <p:nvPr>
            <p:ph type="ctrTitle"/>
          </p:nvPr>
        </p:nvSpPr>
        <p:spPr>
          <a:xfrm>
            <a:off x="1261650" y="1525250"/>
            <a:ext cx="6620700" cy="16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8" name="Google Shape;528;p2"/>
          <p:cNvSpPr txBox="1">
            <a:spLocks noGrp="1"/>
          </p:cNvSpPr>
          <p:nvPr>
            <p:ph type="subTitle" idx="1"/>
          </p:nvPr>
        </p:nvSpPr>
        <p:spPr>
          <a:xfrm>
            <a:off x="2096025" y="3138925"/>
            <a:ext cx="53355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"/>
              <a:buNone/>
              <a:defRPr sz="28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7" name="Google Shape;4727;p28"/>
          <p:cNvGrpSpPr/>
          <p:nvPr/>
        </p:nvGrpSpPr>
        <p:grpSpPr>
          <a:xfrm>
            <a:off x="0" y="-2325"/>
            <a:ext cx="725500" cy="5143600"/>
            <a:chOff x="0" y="0"/>
            <a:chExt cx="725500" cy="5143600"/>
          </a:xfrm>
        </p:grpSpPr>
        <p:sp>
          <p:nvSpPr>
            <p:cNvPr id="4728" name="Google Shape;4728;p28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9" name="Google Shape;4729;p28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4730" name="Google Shape;4730;p28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8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28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28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28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28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28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28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28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28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28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28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28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28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28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28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28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28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28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28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28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28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28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28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28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28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28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28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28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28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28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28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28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28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28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28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28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28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28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28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28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8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8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8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8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8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8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8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8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8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8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8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8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8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28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28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28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28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28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28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28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28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28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28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28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28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28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28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28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28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28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28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28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28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28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28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28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28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28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28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28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28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28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28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28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28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28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28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28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28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28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28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28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28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28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28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28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28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28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28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28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28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28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28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28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28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28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28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28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28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28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28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28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28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28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28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28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28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28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28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28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28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28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28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28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28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28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28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28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28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28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28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28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28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28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28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28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28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68" name="Google Shape;4868;p28"/>
          <p:cNvSpPr txBox="1">
            <a:spLocks noGrp="1"/>
          </p:cNvSpPr>
          <p:nvPr>
            <p:ph type="subTitle" idx="1"/>
          </p:nvPr>
        </p:nvSpPr>
        <p:spPr>
          <a:xfrm>
            <a:off x="1069850" y="910872"/>
            <a:ext cx="70212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9" name="Google Shape;4869;p28"/>
          <p:cNvSpPr txBox="1">
            <a:spLocks noGrp="1"/>
          </p:cNvSpPr>
          <p:nvPr>
            <p:ph type="title"/>
          </p:nvPr>
        </p:nvSpPr>
        <p:spPr>
          <a:xfrm>
            <a:off x="1069850" y="231375"/>
            <a:ext cx="70044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p29"/>
          <p:cNvSpPr txBox="1">
            <a:spLocks noGrp="1"/>
          </p:cNvSpPr>
          <p:nvPr>
            <p:ph type="title"/>
          </p:nvPr>
        </p:nvSpPr>
        <p:spPr>
          <a:xfrm>
            <a:off x="1076850" y="1499400"/>
            <a:ext cx="3502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72" name="Google Shape;4872;p29"/>
          <p:cNvSpPr txBox="1">
            <a:spLocks noGrp="1"/>
          </p:cNvSpPr>
          <p:nvPr>
            <p:ph type="subTitle" idx="1"/>
          </p:nvPr>
        </p:nvSpPr>
        <p:spPr>
          <a:xfrm>
            <a:off x="1076850" y="2029800"/>
            <a:ext cx="35022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73" name="Google Shape;4873;p29"/>
          <p:cNvGrpSpPr/>
          <p:nvPr/>
        </p:nvGrpSpPr>
        <p:grpSpPr>
          <a:xfrm>
            <a:off x="-1264" y="4434079"/>
            <a:ext cx="9146417" cy="685621"/>
            <a:chOff x="-1264" y="4434079"/>
            <a:chExt cx="9146417" cy="685621"/>
          </a:xfrm>
        </p:grpSpPr>
        <p:grpSp>
          <p:nvGrpSpPr>
            <p:cNvPr id="4874" name="Google Shape;4874;p29"/>
            <p:cNvGrpSpPr/>
            <p:nvPr/>
          </p:nvGrpSpPr>
          <p:grpSpPr>
            <a:xfrm>
              <a:off x="-1264" y="4434079"/>
              <a:ext cx="9144179" cy="373358"/>
              <a:chOff x="-1264" y="4413917"/>
              <a:chExt cx="9144179" cy="373358"/>
            </a:xfrm>
          </p:grpSpPr>
          <p:sp>
            <p:nvSpPr>
              <p:cNvPr id="4875" name="Google Shape;4875;p29"/>
              <p:cNvSpPr/>
              <p:nvPr/>
            </p:nvSpPr>
            <p:spPr>
              <a:xfrm>
                <a:off x="-1175" y="4756675"/>
                <a:ext cx="9144000" cy="30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76" name="Google Shape;4876;p29"/>
              <p:cNvGrpSpPr/>
              <p:nvPr/>
            </p:nvGrpSpPr>
            <p:grpSpPr>
              <a:xfrm rot="10800000" flipH="1">
                <a:off x="-1264" y="4413917"/>
                <a:ext cx="9144179" cy="342755"/>
                <a:chOff x="973" y="4471542"/>
                <a:chExt cx="9144179" cy="342755"/>
              </a:xfrm>
            </p:grpSpPr>
            <p:sp>
              <p:nvSpPr>
                <p:cNvPr id="4877" name="Google Shape;4877;p29"/>
                <p:cNvSpPr/>
                <p:nvPr/>
              </p:nvSpPr>
              <p:spPr>
                <a:xfrm>
                  <a:off x="9034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8" name="Google Shape;4878;p29"/>
                <p:cNvSpPr/>
                <p:nvPr/>
              </p:nvSpPr>
              <p:spPr>
                <a:xfrm>
                  <a:off x="973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9" name="Google Shape;4879;p29"/>
                <p:cNvSpPr/>
                <p:nvPr/>
              </p:nvSpPr>
              <p:spPr>
                <a:xfrm>
                  <a:off x="49967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0" name="Google Shape;4880;p29"/>
                <p:cNvSpPr/>
                <p:nvPr/>
              </p:nvSpPr>
              <p:spPr>
                <a:xfrm>
                  <a:off x="973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1" name="Google Shape;4881;p29"/>
                <p:cNvSpPr/>
                <p:nvPr/>
              </p:nvSpPr>
              <p:spPr>
                <a:xfrm>
                  <a:off x="921617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2" name="Google Shape;4882;p29"/>
                <p:cNvSpPr/>
                <p:nvPr/>
              </p:nvSpPr>
              <p:spPr>
                <a:xfrm>
                  <a:off x="83224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3" name="Google Shape;4883;p29"/>
                <p:cNvSpPr/>
                <p:nvPr/>
              </p:nvSpPr>
              <p:spPr>
                <a:xfrm>
                  <a:off x="1330947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4" name="Google Shape;4884;p29"/>
                <p:cNvSpPr/>
                <p:nvPr/>
              </p:nvSpPr>
              <p:spPr>
                <a:xfrm>
                  <a:off x="83224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5" name="Google Shape;4885;p29"/>
                <p:cNvSpPr/>
                <p:nvPr/>
              </p:nvSpPr>
              <p:spPr>
                <a:xfrm>
                  <a:off x="1752892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6" name="Google Shape;4886;p29"/>
                <p:cNvSpPr/>
                <p:nvPr/>
              </p:nvSpPr>
              <p:spPr>
                <a:xfrm>
                  <a:off x="166352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7" name="Google Shape;4887;p29"/>
                <p:cNvSpPr/>
                <p:nvPr/>
              </p:nvSpPr>
              <p:spPr>
                <a:xfrm>
                  <a:off x="2162222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8" name="Google Shape;4888;p29"/>
                <p:cNvSpPr/>
                <p:nvPr/>
              </p:nvSpPr>
              <p:spPr>
                <a:xfrm>
                  <a:off x="166352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9" name="Google Shape;4889;p29"/>
                <p:cNvSpPr/>
                <p:nvPr/>
              </p:nvSpPr>
              <p:spPr>
                <a:xfrm>
                  <a:off x="258416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0" name="Google Shape;4890;p29"/>
                <p:cNvSpPr/>
                <p:nvPr/>
              </p:nvSpPr>
              <p:spPr>
                <a:xfrm>
                  <a:off x="2494799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1" name="Google Shape;4891;p29"/>
                <p:cNvSpPr/>
                <p:nvPr/>
              </p:nvSpPr>
              <p:spPr>
                <a:xfrm>
                  <a:off x="299349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2" name="Google Shape;4892;p29"/>
                <p:cNvSpPr/>
                <p:nvPr/>
              </p:nvSpPr>
              <p:spPr>
                <a:xfrm>
                  <a:off x="2494799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3" name="Google Shape;4893;p29"/>
                <p:cNvSpPr/>
                <p:nvPr/>
              </p:nvSpPr>
              <p:spPr>
                <a:xfrm>
                  <a:off x="3415443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4" name="Google Shape;4894;p29"/>
                <p:cNvSpPr/>
                <p:nvPr/>
              </p:nvSpPr>
              <p:spPr>
                <a:xfrm>
                  <a:off x="3326074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5" name="Google Shape;4895;p29"/>
                <p:cNvSpPr/>
                <p:nvPr/>
              </p:nvSpPr>
              <p:spPr>
                <a:xfrm>
                  <a:off x="382477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6" name="Google Shape;4896;p29"/>
                <p:cNvSpPr/>
                <p:nvPr/>
              </p:nvSpPr>
              <p:spPr>
                <a:xfrm>
                  <a:off x="3326074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7" name="Google Shape;4897;p29"/>
                <p:cNvSpPr/>
                <p:nvPr/>
              </p:nvSpPr>
              <p:spPr>
                <a:xfrm>
                  <a:off x="4246718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8" name="Google Shape;4898;p29"/>
                <p:cNvSpPr/>
                <p:nvPr/>
              </p:nvSpPr>
              <p:spPr>
                <a:xfrm>
                  <a:off x="415735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9" name="Google Shape;4899;p29"/>
                <p:cNvSpPr/>
                <p:nvPr/>
              </p:nvSpPr>
              <p:spPr>
                <a:xfrm>
                  <a:off x="4656048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0" name="Google Shape;4900;p29"/>
                <p:cNvSpPr/>
                <p:nvPr/>
              </p:nvSpPr>
              <p:spPr>
                <a:xfrm>
                  <a:off x="415735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1" name="Google Shape;4901;p29"/>
                <p:cNvSpPr/>
                <p:nvPr/>
              </p:nvSpPr>
              <p:spPr>
                <a:xfrm>
                  <a:off x="507799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2" name="Google Shape;4902;p29"/>
                <p:cNvSpPr/>
                <p:nvPr/>
              </p:nvSpPr>
              <p:spPr>
                <a:xfrm>
                  <a:off x="4988625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3" name="Google Shape;4903;p29"/>
                <p:cNvSpPr/>
                <p:nvPr/>
              </p:nvSpPr>
              <p:spPr>
                <a:xfrm>
                  <a:off x="5487323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4" name="Google Shape;4904;p29"/>
                <p:cNvSpPr/>
                <p:nvPr/>
              </p:nvSpPr>
              <p:spPr>
                <a:xfrm>
                  <a:off x="4988625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5" name="Google Shape;4905;p29"/>
                <p:cNvSpPr/>
                <p:nvPr/>
              </p:nvSpPr>
              <p:spPr>
                <a:xfrm>
                  <a:off x="590926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6" name="Google Shape;4906;p29"/>
                <p:cNvSpPr/>
                <p:nvPr/>
              </p:nvSpPr>
              <p:spPr>
                <a:xfrm>
                  <a:off x="5819900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7" name="Google Shape;4907;p29"/>
                <p:cNvSpPr/>
                <p:nvPr/>
              </p:nvSpPr>
              <p:spPr>
                <a:xfrm>
                  <a:off x="631859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8" name="Google Shape;4908;p29"/>
                <p:cNvSpPr/>
                <p:nvPr/>
              </p:nvSpPr>
              <p:spPr>
                <a:xfrm>
                  <a:off x="5819900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9" name="Google Shape;4909;p29"/>
                <p:cNvSpPr/>
                <p:nvPr/>
              </p:nvSpPr>
              <p:spPr>
                <a:xfrm>
                  <a:off x="6740544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0" name="Google Shape;4910;p29"/>
                <p:cNvSpPr/>
                <p:nvPr/>
              </p:nvSpPr>
              <p:spPr>
                <a:xfrm>
                  <a:off x="665117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1" name="Google Shape;4911;p29"/>
                <p:cNvSpPr/>
                <p:nvPr/>
              </p:nvSpPr>
              <p:spPr>
                <a:xfrm>
                  <a:off x="7149874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2" name="Google Shape;4912;p29"/>
                <p:cNvSpPr/>
                <p:nvPr/>
              </p:nvSpPr>
              <p:spPr>
                <a:xfrm>
                  <a:off x="665117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3" name="Google Shape;4913;p29"/>
                <p:cNvSpPr/>
                <p:nvPr/>
              </p:nvSpPr>
              <p:spPr>
                <a:xfrm>
                  <a:off x="7571819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4" name="Google Shape;4914;p29"/>
                <p:cNvSpPr/>
                <p:nvPr/>
              </p:nvSpPr>
              <p:spPr>
                <a:xfrm>
                  <a:off x="7482451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5" name="Google Shape;4915;p29"/>
                <p:cNvSpPr/>
                <p:nvPr/>
              </p:nvSpPr>
              <p:spPr>
                <a:xfrm>
                  <a:off x="7981149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6" name="Google Shape;4916;p29"/>
                <p:cNvSpPr/>
                <p:nvPr/>
              </p:nvSpPr>
              <p:spPr>
                <a:xfrm>
                  <a:off x="7482451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7" name="Google Shape;4917;p29"/>
                <p:cNvSpPr/>
                <p:nvPr/>
              </p:nvSpPr>
              <p:spPr>
                <a:xfrm>
                  <a:off x="8403095" y="4471542"/>
                  <a:ext cx="319984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06" h="98641" extrusionOk="0">
                      <a:moveTo>
                        <a:pt x="86311" y="0"/>
                      </a:moveTo>
                      <a:lnTo>
                        <a:pt x="86311" y="78040"/>
                      </a:lnTo>
                      <a:lnTo>
                        <a:pt x="20601" y="78040"/>
                      </a:lnTo>
                      <a:lnTo>
                        <a:pt x="20601" y="49320"/>
                      </a:lnTo>
                      <a:lnTo>
                        <a:pt x="57591" y="49320"/>
                      </a:lnTo>
                      <a:lnTo>
                        <a:pt x="57591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2806" y="98640"/>
                      </a:lnTo>
                      <a:lnTo>
                        <a:pt x="10280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8" name="Google Shape;4918;p29"/>
                <p:cNvSpPr/>
                <p:nvPr/>
              </p:nvSpPr>
              <p:spPr>
                <a:xfrm>
                  <a:off x="8313726" y="4484104"/>
                  <a:ext cx="831427" cy="330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6686" extrusionOk="0">
                      <a:moveTo>
                        <a:pt x="4060" y="1"/>
                      </a:moveTo>
                      <a:lnTo>
                        <a:pt x="4060" y="98641"/>
                      </a:lnTo>
                      <a:lnTo>
                        <a:pt x="0" y="98641"/>
                      </a:lnTo>
                      <a:lnTo>
                        <a:pt x="0" y="106686"/>
                      </a:lnTo>
                      <a:lnTo>
                        <a:pt x="267124" y="106686"/>
                      </a:lnTo>
                      <a:lnTo>
                        <a:pt x="267124" y="98641"/>
                      </a:lnTo>
                      <a:lnTo>
                        <a:pt x="156185" y="98641"/>
                      </a:lnTo>
                      <a:lnTo>
                        <a:pt x="156185" y="20601"/>
                      </a:lnTo>
                      <a:lnTo>
                        <a:pt x="221894" y="20601"/>
                      </a:lnTo>
                      <a:lnTo>
                        <a:pt x="221894" y="49321"/>
                      </a:lnTo>
                      <a:lnTo>
                        <a:pt x="184904" y="49321"/>
                      </a:lnTo>
                      <a:lnTo>
                        <a:pt x="184904" y="69921"/>
                      </a:lnTo>
                      <a:lnTo>
                        <a:pt x="242494" y="69921"/>
                      </a:lnTo>
                      <a:lnTo>
                        <a:pt x="242494" y="1"/>
                      </a:lnTo>
                      <a:lnTo>
                        <a:pt x="135600" y="1"/>
                      </a:lnTo>
                      <a:lnTo>
                        <a:pt x="135600" y="94581"/>
                      </a:lnTo>
                      <a:lnTo>
                        <a:pt x="135600" y="98641"/>
                      </a:lnTo>
                      <a:lnTo>
                        <a:pt x="24660" y="98641"/>
                      </a:lnTo>
                      <a:lnTo>
                        <a:pt x="24660" y="20601"/>
                      </a:lnTo>
                      <a:lnTo>
                        <a:pt x="90370" y="20601"/>
                      </a:lnTo>
                      <a:lnTo>
                        <a:pt x="90370" y="49321"/>
                      </a:lnTo>
                      <a:lnTo>
                        <a:pt x="53380" y="49321"/>
                      </a:lnTo>
                      <a:lnTo>
                        <a:pt x="53380" y="69921"/>
                      </a:lnTo>
                      <a:lnTo>
                        <a:pt x="110970" y="69921"/>
                      </a:lnTo>
                      <a:lnTo>
                        <a:pt x="1109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9" name="Google Shape;4919;p29"/>
                <p:cNvSpPr/>
                <p:nvPr/>
              </p:nvSpPr>
              <p:spPr>
                <a:xfrm>
                  <a:off x="8812425" y="4471542"/>
                  <a:ext cx="332620" cy="305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66" h="98641" extrusionOk="0">
                      <a:moveTo>
                        <a:pt x="86295" y="0"/>
                      </a:moveTo>
                      <a:lnTo>
                        <a:pt x="86295" y="78040"/>
                      </a:lnTo>
                      <a:lnTo>
                        <a:pt x="20586" y="78040"/>
                      </a:lnTo>
                      <a:lnTo>
                        <a:pt x="20586" y="49320"/>
                      </a:lnTo>
                      <a:lnTo>
                        <a:pt x="57576" y="49320"/>
                      </a:lnTo>
                      <a:lnTo>
                        <a:pt x="57576" y="28720"/>
                      </a:lnTo>
                      <a:lnTo>
                        <a:pt x="1" y="28720"/>
                      </a:lnTo>
                      <a:lnTo>
                        <a:pt x="1" y="98640"/>
                      </a:lnTo>
                      <a:lnTo>
                        <a:pt x="106865" y="98640"/>
                      </a:lnTo>
                      <a:lnTo>
                        <a:pt x="1068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0" name="Google Shape;4920;p29"/>
                <p:cNvSpPr/>
                <p:nvPr/>
              </p:nvSpPr>
              <p:spPr>
                <a:xfrm>
                  <a:off x="8313726" y="4471542"/>
                  <a:ext cx="831427" cy="3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25" h="102700" extrusionOk="0">
                      <a:moveTo>
                        <a:pt x="0" y="0"/>
                      </a:moveTo>
                      <a:lnTo>
                        <a:pt x="0" y="102700"/>
                      </a:lnTo>
                      <a:lnTo>
                        <a:pt x="4060" y="102700"/>
                      </a:lnTo>
                      <a:lnTo>
                        <a:pt x="4060" y="4060"/>
                      </a:lnTo>
                      <a:lnTo>
                        <a:pt x="110970" y="4060"/>
                      </a:lnTo>
                      <a:lnTo>
                        <a:pt x="110970" y="73980"/>
                      </a:lnTo>
                      <a:lnTo>
                        <a:pt x="53380" y="73980"/>
                      </a:lnTo>
                      <a:lnTo>
                        <a:pt x="53380" y="53380"/>
                      </a:lnTo>
                      <a:lnTo>
                        <a:pt x="90370" y="53380"/>
                      </a:lnTo>
                      <a:lnTo>
                        <a:pt x="90370" y="24660"/>
                      </a:lnTo>
                      <a:lnTo>
                        <a:pt x="24660" y="24660"/>
                      </a:lnTo>
                      <a:lnTo>
                        <a:pt x="24660" y="102700"/>
                      </a:lnTo>
                      <a:lnTo>
                        <a:pt x="135600" y="102700"/>
                      </a:lnTo>
                      <a:lnTo>
                        <a:pt x="135600" y="98640"/>
                      </a:lnTo>
                      <a:lnTo>
                        <a:pt x="135600" y="4060"/>
                      </a:lnTo>
                      <a:lnTo>
                        <a:pt x="242494" y="4060"/>
                      </a:lnTo>
                      <a:lnTo>
                        <a:pt x="242494" y="73980"/>
                      </a:lnTo>
                      <a:lnTo>
                        <a:pt x="184904" y="73980"/>
                      </a:lnTo>
                      <a:lnTo>
                        <a:pt x="184904" y="53380"/>
                      </a:lnTo>
                      <a:lnTo>
                        <a:pt x="221894" y="53380"/>
                      </a:lnTo>
                      <a:lnTo>
                        <a:pt x="221894" y="24660"/>
                      </a:lnTo>
                      <a:lnTo>
                        <a:pt x="156185" y="24660"/>
                      </a:lnTo>
                      <a:lnTo>
                        <a:pt x="156185" y="102700"/>
                      </a:lnTo>
                      <a:lnTo>
                        <a:pt x="267124" y="102700"/>
                      </a:lnTo>
                      <a:lnTo>
                        <a:pt x="267124" y="98640"/>
                      </a:lnTo>
                      <a:lnTo>
                        <a:pt x="160260" y="98640"/>
                      </a:lnTo>
                      <a:lnTo>
                        <a:pt x="160260" y="28720"/>
                      </a:lnTo>
                      <a:lnTo>
                        <a:pt x="217835" y="28720"/>
                      </a:lnTo>
                      <a:lnTo>
                        <a:pt x="217835" y="49320"/>
                      </a:lnTo>
                      <a:lnTo>
                        <a:pt x="180845" y="49320"/>
                      </a:lnTo>
                      <a:lnTo>
                        <a:pt x="180845" y="78040"/>
                      </a:lnTo>
                      <a:lnTo>
                        <a:pt x="246554" y="78040"/>
                      </a:lnTo>
                      <a:lnTo>
                        <a:pt x="246554" y="0"/>
                      </a:lnTo>
                      <a:lnTo>
                        <a:pt x="131525" y="0"/>
                      </a:lnTo>
                      <a:lnTo>
                        <a:pt x="131525" y="98640"/>
                      </a:lnTo>
                      <a:lnTo>
                        <a:pt x="28720" y="98640"/>
                      </a:lnTo>
                      <a:lnTo>
                        <a:pt x="28720" y="28720"/>
                      </a:lnTo>
                      <a:lnTo>
                        <a:pt x="86310" y="28720"/>
                      </a:lnTo>
                      <a:lnTo>
                        <a:pt x="86310" y="49320"/>
                      </a:lnTo>
                      <a:lnTo>
                        <a:pt x="49320" y="49320"/>
                      </a:lnTo>
                      <a:lnTo>
                        <a:pt x="49320" y="78040"/>
                      </a:lnTo>
                      <a:lnTo>
                        <a:pt x="115030" y="78040"/>
                      </a:lnTo>
                      <a:lnTo>
                        <a:pt x="1150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21" name="Google Shape;4921;p29"/>
            <p:cNvGrpSpPr/>
            <p:nvPr/>
          </p:nvGrpSpPr>
          <p:grpSpPr>
            <a:xfrm>
              <a:off x="973" y="4814279"/>
              <a:ext cx="9144179" cy="305421"/>
              <a:chOff x="973" y="4814279"/>
              <a:chExt cx="9144179" cy="305421"/>
            </a:xfrm>
          </p:grpSpPr>
          <p:sp>
            <p:nvSpPr>
              <p:cNvPr id="4922" name="Google Shape;4922;p29"/>
              <p:cNvSpPr/>
              <p:nvPr/>
            </p:nvSpPr>
            <p:spPr>
              <a:xfrm>
                <a:off x="973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29"/>
              <p:cNvSpPr/>
              <p:nvPr/>
            </p:nvSpPr>
            <p:spPr>
              <a:xfrm>
                <a:off x="703680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29"/>
              <p:cNvSpPr/>
              <p:nvPr/>
            </p:nvSpPr>
            <p:spPr>
              <a:xfrm>
                <a:off x="107186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29"/>
              <p:cNvSpPr/>
              <p:nvPr/>
            </p:nvSpPr>
            <p:spPr>
              <a:xfrm>
                <a:off x="703680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29"/>
              <p:cNvSpPr/>
              <p:nvPr/>
            </p:nvSpPr>
            <p:spPr>
              <a:xfrm>
                <a:off x="973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29"/>
              <p:cNvSpPr/>
              <p:nvPr/>
            </p:nvSpPr>
            <p:spPr>
              <a:xfrm>
                <a:off x="973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29"/>
              <p:cNvSpPr/>
              <p:nvPr/>
            </p:nvSpPr>
            <p:spPr>
              <a:xfrm>
                <a:off x="384238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29"/>
              <p:cNvSpPr/>
              <p:nvPr/>
            </p:nvSpPr>
            <p:spPr>
              <a:xfrm>
                <a:off x="573039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29"/>
              <p:cNvSpPr/>
              <p:nvPr/>
            </p:nvSpPr>
            <p:spPr>
              <a:xfrm>
                <a:off x="42663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29"/>
              <p:cNvSpPr/>
              <p:nvPr/>
            </p:nvSpPr>
            <p:spPr>
              <a:xfrm>
                <a:off x="42663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29"/>
              <p:cNvSpPr/>
              <p:nvPr/>
            </p:nvSpPr>
            <p:spPr>
              <a:xfrm>
                <a:off x="14958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29"/>
              <p:cNvSpPr/>
              <p:nvPr/>
            </p:nvSpPr>
            <p:spPr>
              <a:xfrm>
                <a:off x="29589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29"/>
              <p:cNvSpPr/>
              <p:nvPr/>
            </p:nvSpPr>
            <p:spPr>
              <a:xfrm>
                <a:off x="18844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29"/>
              <p:cNvSpPr/>
              <p:nvPr/>
            </p:nvSpPr>
            <p:spPr>
              <a:xfrm>
                <a:off x="14958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29"/>
              <p:cNvSpPr/>
              <p:nvPr/>
            </p:nvSpPr>
            <p:spPr>
              <a:xfrm>
                <a:off x="661334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29"/>
              <p:cNvSpPr/>
              <p:nvPr/>
            </p:nvSpPr>
            <p:spPr>
              <a:xfrm>
                <a:off x="973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29"/>
              <p:cNvSpPr/>
              <p:nvPr/>
            </p:nvSpPr>
            <p:spPr>
              <a:xfrm>
                <a:off x="366364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29"/>
              <p:cNvSpPr/>
              <p:nvPr/>
            </p:nvSpPr>
            <p:spPr>
              <a:xfrm>
                <a:off x="643460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29"/>
              <p:cNvSpPr/>
              <p:nvPr/>
            </p:nvSpPr>
            <p:spPr>
              <a:xfrm>
                <a:off x="893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29"/>
              <p:cNvSpPr/>
              <p:nvPr/>
            </p:nvSpPr>
            <p:spPr>
              <a:xfrm>
                <a:off x="83224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29"/>
              <p:cNvSpPr/>
              <p:nvPr/>
            </p:nvSpPr>
            <p:spPr>
              <a:xfrm>
                <a:off x="1534955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29"/>
              <p:cNvSpPr/>
              <p:nvPr/>
            </p:nvSpPr>
            <p:spPr>
              <a:xfrm>
                <a:off x="938461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29"/>
              <p:cNvSpPr/>
              <p:nvPr/>
            </p:nvSpPr>
            <p:spPr>
              <a:xfrm>
                <a:off x="1534955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29"/>
              <p:cNvSpPr/>
              <p:nvPr/>
            </p:nvSpPr>
            <p:spPr>
              <a:xfrm>
                <a:off x="83224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29"/>
              <p:cNvSpPr/>
              <p:nvPr/>
            </p:nvSpPr>
            <p:spPr>
              <a:xfrm>
                <a:off x="83224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29"/>
              <p:cNvSpPr/>
              <p:nvPr/>
            </p:nvSpPr>
            <p:spPr>
              <a:xfrm>
                <a:off x="121551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29"/>
              <p:cNvSpPr/>
              <p:nvPr/>
            </p:nvSpPr>
            <p:spPr>
              <a:xfrm>
                <a:off x="140431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29"/>
              <p:cNvSpPr/>
              <p:nvPr/>
            </p:nvSpPr>
            <p:spPr>
              <a:xfrm>
                <a:off x="125790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29"/>
              <p:cNvSpPr/>
              <p:nvPr/>
            </p:nvSpPr>
            <p:spPr>
              <a:xfrm>
                <a:off x="125790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29"/>
              <p:cNvSpPr/>
              <p:nvPr/>
            </p:nvSpPr>
            <p:spPr>
              <a:xfrm>
                <a:off x="98085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29"/>
              <p:cNvSpPr/>
              <p:nvPr/>
            </p:nvSpPr>
            <p:spPr>
              <a:xfrm>
                <a:off x="112717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29"/>
              <p:cNvSpPr/>
              <p:nvPr/>
            </p:nvSpPr>
            <p:spPr>
              <a:xfrm>
                <a:off x="85012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29"/>
              <p:cNvSpPr/>
              <p:nvPr/>
            </p:nvSpPr>
            <p:spPr>
              <a:xfrm>
                <a:off x="98085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29"/>
              <p:cNvSpPr/>
              <p:nvPr/>
            </p:nvSpPr>
            <p:spPr>
              <a:xfrm>
                <a:off x="149261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29"/>
              <p:cNvSpPr/>
              <p:nvPr/>
            </p:nvSpPr>
            <p:spPr>
              <a:xfrm>
                <a:off x="83224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29"/>
              <p:cNvSpPr/>
              <p:nvPr/>
            </p:nvSpPr>
            <p:spPr>
              <a:xfrm>
                <a:off x="1197639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29"/>
              <p:cNvSpPr/>
              <p:nvPr/>
            </p:nvSpPr>
            <p:spPr>
              <a:xfrm>
                <a:off x="1474735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29"/>
              <p:cNvSpPr/>
              <p:nvPr/>
            </p:nvSpPr>
            <p:spPr>
              <a:xfrm>
                <a:off x="9205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29"/>
              <p:cNvSpPr/>
              <p:nvPr/>
            </p:nvSpPr>
            <p:spPr>
              <a:xfrm>
                <a:off x="166352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29"/>
              <p:cNvSpPr/>
              <p:nvPr/>
            </p:nvSpPr>
            <p:spPr>
              <a:xfrm>
                <a:off x="236623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29"/>
              <p:cNvSpPr/>
              <p:nvPr/>
            </p:nvSpPr>
            <p:spPr>
              <a:xfrm>
                <a:off x="176973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29"/>
              <p:cNvSpPr/>
              <p:nvPr/>
            </p:nvSpPr>
            <p:spPr>
              <a:xfrm>
                <a:off x="236623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29"/>
              <p:cNvSpPr/>
              <p:nvPr/>
            </p:nvSpPr>
            <p:spPr>
              <a:xfrm>
                <a:off x="166352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29"/>
              <p:cNvSpPr/>
              <p:nvPr/>
            </p:nvSpPr>
            <p:spPr>
              <a:xfrm>
                <a:off x="166352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29"/>
              <p:cNvSpPr/>
              <p:nvPr/>
            </p:nvSpPr>
            <p:spPr>
              <a:xfrm>
                <a:off x="204678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29"/>
              <p:cNvSpPr/>
              <p:nvPr/>
            </p:nvSpPr>
            <p:spPr>
              <a:xfrm>
                <a:off x="223559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29"/>
              <p:cNvSpPr/>
              <p:nvPr/>
            </p:nvSpPr>
            <p:spPr>
              <a:xfrm>
                <a:off x="208918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29"/>
              <p:cNvSpPr/>
              <p:nvPr/>
            </p:nvSpPr>
            <p:spPr>
              <a:xfrm>
                <a:off x="208918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29"/>
              <p:cNvSpPr/>
              <p:nvPr/>
            </p:nvSpPr>
            <p:spPr>
              <a:xfrm>
                <a:off x="181213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29"/>
              <p:cNvSpPr/>
              <p:nvPr/>
            </p:nvSpPr>
            <p:spPr>
              <a:xfrm>
                <a:off x="195844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29"/>
              <p:cNvSpPr/>
              <p:nvPr/>
            </p:nvSpPr>
            <p:spPr>
              <a:xfrm>
                <a:off x="168139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29"/>
              <p:cNvSpPr/>
              <p:nvPr/>
            </p:nvSpPr>
            <p:spPr>
              <a:xfrm>
                <a:off x="181213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29"/>
              <p:cNvSpPr/>
              <p:nvPr/>
            </p:nvSpPr>
            <p:spPr>
              <a:xfrm>
                <a:off x="232388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29"/>
              <p:cNvSpPr/>
              <p:nvPr/>
            </p:nvSpPr>
            <p:spPr>
              <a:xfrm>
                <a:off x="166352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29"/>
              <p:cNvSpPr/>
              <p:nvPr/>
            </p:nvSpPr>
            <p:spPr>
              <a:xfrm>
                <a:off x="20289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29"/>
              <p:cNvSpPr/>
              <p:nvPr/>
            </p:nvSpPr>
            <p:spPr>
              <a:xfrm>
                <a:off x="230601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29"/>
              <p:cNvSpPr/>
              <p:nvPr/>
            </p:nvSpPr>
            <p:spPr>
              <a:xfrm>
                <a:off x="17518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29"/>
              <p:cNvSpPr/>
              <p:nvPr/>
            </p:nvSpPr>
            <p:spPr>
              <a:xfrm>
                <a:off x="249479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29"/>
              <p:cNvSpPr/>
              <p:nvPr/>
            </p:nvSpPr>
            <p:spPr>
              <a:xfrm>
                <a:off x="319750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29"/>
              <p:cNvSpPr/>
              <p:nvPr/>
            </p:nvSpPr>
            <p:spPr>
              <a:xfrm>
                <a:off x="260101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29"/>
              <p:cNvSpPr/>
              <p:nvPr/>
            </p:nvSpPr>
            <p:spPr>
              <a:xfrm>
                <a:off x="319750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29"/>
              <p:cNvSpPr/>
              <p:nvPr/>
            </p:nvSpPr>
            <p:spPr>
              <a:xfrm>
                <a:off x="249479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29"/>
              <p:cNvSpPr/>
              <p:nvPr/>
            </p:nvSpPr>
            <p:spPr>
              <a:xfrm>
                <a:off x="249479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29"/>
              <p:cNvSpPr/>
              <p:nvPr/>
            </p:nvSpPr>
            <p:spPr>
              <a:xfrm>
                <a:off x="287806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29"/>
              <p:cNvSpPr/>
              <p:nvPr/>
            </p:nvSpPr>
            <p:spPr>
              <a:xfrm>
                <a:off x="306686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29"/>
              <p:cNvSpPr/>
              <p:nvPr/>
            </p:nvSpPr>
            <p:spPr>
              <a:xfrm>
                <a:off x="292045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29"/>
              <p:cNvSpPr/>
              <p:nvPr/>
            </p:nvSpPr>
            <p:spPr>
              <a:xfrm>
                <a:off x="292045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29"/>
              <p:cNvSpPr/>
              <p:nvPr/>
            </p:nvSpPr>
            <p:spPr>
              <a:xfrm>
                <a:off x="264340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29"/>
              <p:cNvSpPr/>
              <p:nvPr/>
            </p:nvSpPr>
            <p:spPr>
              <a:xfrm>
                <a:off x="278972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29"/>
              <p:cNvSpPr/>
              <p:nvPr/>
            </p:nvSpPr>
            <p:spPr>
              <a:xfrm>
                <a:off x="251267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29"/>
              <p:cNvSpPr/>
              <p:nvPr/>
            </p:nvSpPr>
            <p:spPr>
              <a:xfrm>
                <a:off x="264340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29"/>
              <p:cNvSpPr/>
              <p:nvPr/>
            </p:nvSpPr>
            <p:spPr>
              <a:xfrm>
                <a:off x="315516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29"/>
              <p:cNvSpPr/>
              <p:nvPr/>
            </p:nvSpPr>
            <p:spPr>
              <a:xfrm>
                <a:off x="249479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29"/>
              <p:cNvSpPr/>
              <p:nvPr/>
            </p:nvSpPr>
            <p:spPr>
              <a:xfrm>
                <a:off x="28601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29"/>
              <p:cNvSpPr/>
              <p:nvPr/>
            </p:nvSpPr>
            <p:spPr>
              <a:xfrm>
                <a:off x="313728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29"/>
              <p:cNvSpPr/>
              <p:nvPr/>
            </p:nvSpPr>
            <p:spPr>
              <a:xfrm>
                <a:off x="25831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29"/>
              <p:cNvSpPr/>
              <p:nvPr/>
            </p:nvSpPr>
            <p:spPr>
              <a:xfrm>
                <a:off x="332607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29"/>
              <p:cNvSpPr/>
              <p:nvPr/>
            </p:nvSpPr>
            <p:spPr>
              <a:xfrm>
                <a:off x="402878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29"/>
              <p:cNvSpPr/>
              <p:nvPr/>
            </p:nvSpPr>
            <p:spPr>
              <a:xfrm>
                <a:off x="343228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29"/>
              <p:cNvSpPr/>
              <p:nvPr/>
            </p:nvSpPr>
            <p:spPr>
              <a:xfrm>
                <a:off x="402878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29"/>
              <p:cNvSpPr/>
              <p:nvPr/>
            </p:nvSpPr>
            <p:spPr>
              <a:xfrm>
                <a:off x="332607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29"/>
              <p:cNvSpPr/>
              <p:nvPr/>
            </p:nvSpPr>
            <p:spPr>
              <a:xfrm>
                <a:off x="332607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29"/>
              <p:cNvSpPr/>
              <p:nvPr/>
            </p:nvSpPr>
            <p:spPr>
              <a:xfrm>
                <a:off x="370934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29"/>
              <p:cNvSpPr/>
              <p:nvPr/>
            </p:nvSpPr>
            <p:spPr>
              <a:xfrm>
                <a:off x="389814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29"/>
              <p:cNvSpPr/>
              <p:nvPr/>
            </p:nvSpPr>
            <p:spPr>
              <a:xfrm>
                <a:off x="375173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29"/>
              <p:cNvSpPr/>
              <p:nvPr/>
            </p:nvSpPr>
            <p:spPr>
              <a:xfrm>
                <a:off x="375173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29"/>
              <p:cNvSpPr/>
              <p:nvPr/>
            </p:nvSpPr>
            <p:spPr>
              <a:xfrm>
                <a:off x="347468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29"/>
              <p:cNvSpPr/>
              <p:nvPr/>
            </p:nvSpPr>
            <p:spPr>
              <a:xfrm>
                <a:off x="362099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29"/>
              <p:cNvSpPr/>
              <p:nvPr/>
            </p:nvSpPr>
            <p:spPr>
              <a:xfrm>
                <a:off x="334394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29"/>
              <p:cNvSpPr/>
              <p:nvPr/>
            </p:nvSpPr>
            <p:spPr>
              <a:xfrm>
                <a:off x="347468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29"/>
              <p:cNvSpPr/>
              <p:nvPr/>
            </p:nvSpPr>
            <p:spPr>
              <a:xfrm>
                <a:off x="398643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29"/>
              <p:cNvSpPr/>
              <p:nvPr/>
            </p:nvSpPr>
            <p:spPr>
              <a:xfrm>
                <a:off x="332607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29"/>
              <p:cNvSpPr/>
              <p:nvPr/>
            </p:nvSpPr>
            <p:spPr>
              <a:xfrm>
                <a:off x="369146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29"/>
              <p:cNvSpPr/>
              <p:nvPr/>
            </p:nvSpPr>
            <p:spPr>
              <a:xfrm>
                <a:off x="396856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29"/>
              <p:cNvSpPr/>
              <p:nvPr/>
            </p:nvSpPr>
            <p:spPr>
              <a:xfrm>
                <a:off x="34144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29"/>
              <p:cNvSpPr/>
              <p:nvPr/>
            </p:nvSpPr>
            <p:spPr>
              <a:xfrm>
                <a:off x="415735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29"/>
              <p:cNvSpPr/>
              <p:nvPr/>
            </p:nvSpPr>
            <p:spPr>
              <a:xfrm>
                <a:off x="486005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29"/>
              <p:cNvSpPr/>
              <p:nvPr/>
            </p:nvSpPr>
            <p:spPr>
              <a:xfrm>
                <a:off x="426356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29"/>
              <p:cNvSpPr/>
              <p:nvPr/>
            </p:nvSpPr>
            <p:spPr>
              <a:xfrm>
                <a:off x="486005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29"/>
              <p:cNvSpPr/>
              <p:nvPr/>
            </p:nvSpPr>
            <p:spPr>
              <a:xfrm>
                <a:off x="415735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29"/>
              <p:cNvSpPr/>
              <p:nvPr/>
            </p:nvSpPr>
            <p:spPr>
              <a:xfrm>
                <a:off x="415735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29"/>
              <p:cNvSpPr/>
              <p:nvPr/>
            </p:nvSpPr>
            <p:spPr>
              <a:xfrm>
                <a:off x="454061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29"/>
              <p:cNvSpPr/>
              <p:nvPr/>
            </p:nvSpPr>
            <p:spPr>
              <a:xfrm>
                <a:off x="472941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29"/>
              <p:cNvSpPr/>
              <p:nvPr/>
            </p:nvSpPr>
            <p:spPr>
              <a:xfrm>
                <a:off x="458300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29"/>
              <p:cNvSpPr/>
              <p:nvPr/>
            </p:nvSpPr>
            <p:spPr>
              <a:xfrm>
                <a:off x="458300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29"/>
              <p:cNvSpPr/>
              <p:nvPr/>
            </p:nvSpPr>
            <p:spPr>
              <a:xfrm>
                <a:off x="430595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29"/>
              <p:cNvSpPr/>
              <p:nvPr/>
            </p:nvSpPr>
            <p:spPr>
              <a:xfrm>
                <a:off x="445227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29"/>
              <p:cNvSpPr/>
              <p:nvPr/>
            </p:nvSpPr>
            <p:spPr>
              <a:xfrm>
                <a:off x="417522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29"/>
              <p:cNvSpPr/>
              <p:nvPr/>
            </p:nvSpPr>
            <p:spPr>
              <a:xfrm>
                <a:off x="430595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29"/>
              <p:cNvSpPr/>
              <p:nvPr/>
            </p:nvSpPr>
            <p:spPr>
              <a:xfrm>
                <a:off x="481771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29"/>
              <p:cNvSpPr/>
              <p:nvPr/>
            </p:nvSpPr>
            <p:spPr>
              <a:xfrm>
                <a:off x="415735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29"/>
              <p:cNvSpPr/>
              <p:nvPr/>
            </p:nvSpPr>
            <p:spPr>
              <a:xfrm>
                <a:off x="45227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29"/>
              <p:cNvSpPr/>
              <p:nvPr/>
            </p:nvSpPr>
            <p:spPr>
              <a:xfrm>
                <a:off x="479983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29"/>
              <p:cNvSpPr/>
              <p:nvPr/>
            </p:nvSpPr>
            <p:spPr>
              <a:xfrm>
                <a:off x="42456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29"/>
              <p:cNvSpPr/>
              <p:nvPr/>
            </p:nvSpPr>
            <p:spPr>
              <a:xfrm>
                <a:off x="498862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29"/>
              <p:cNvSpPr/>
              <p:nvPr/>
            </p:nvSpPr>
            <p:spPr>
              <a:xfrm>
                <a:off x="569133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29"/>
              <p:cNvSpPr/>
              <p:nvPr/>
            </p:nvSpPr>
            <p:spPr>
              <a:xfrm>
                <a:off x="509483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29"/>
              <p:cNvSpPr/>
              <p:nvPr/>
            </p:nvSpPr>
            <p:spPr>
              <a:xfrm>
                <a:off x="569133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29"/>
              <p:cNvSpPr/>
              <p:nvPr/>
            </p:nvSpPr>
            <p:spPr>
              <a:xfrm>
                <a:off x="498862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29"/>
              <p:cNvSpPr/>
              <p:nvPr/>
            </p:nvSpPr>
            <p:spPr>
              <a:xfrm>
                <a:off x="498862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29"/>
              <p:cNvSpPr/>
              <p:nvPr/>
            </p:nvSpPr>
            <p:spPr>
              <a:xfrm>
                <a:off x="537189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29"/>
              <p:cNvSpPr/>
              <p:nvPr/>
            </p:nvSpPr>
            <p:spPr>
              <a:xfrm>
                <a:off x="556069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29"/>
              <p:cNvSpPr/>
              <p:nvPr/>
            </p:nvSpPr>
            <p:spPr>
              <a:xfrm>
                <a:off x="541428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29"/>
              <p:cNvSpPr/>
              <p:nvPr/>
            </p:nvSpPr>
            <p:spPr>
              <a:xfrm>
                <a:off x="541428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29"/>
              <p:cNvSpPr/>
              <p:nvPr/>
            </p:nvSpPr>
            <p:spPr>
              <a:xfrm>
                <a:off x="513723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29"/>
              <p:cNvSpPr/>
              <p:nvPr/>
            </p:nvSpPr>
            <p:spPr>
              <a:xfrm>
                <a:off x="528354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29"/>
              <p:cNvSpPr/>
              <p:nvPr/>
            </p:nvSpPr>
            <p:spPr>
              <a:xfrm>
                <a:off x="500649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29"/>
              <p:cNvSpPr/>
              <p:nvPr/>
            </p:nvSpPr>
            <p:spPr>
              <a:xfrm>
                <a:off x="513723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29"/>
              <p:cNvSpPr/>
              <p:nvPr/>
            </p:nvSpPr>
            <p:spPr>
              <a:xfrm>
                <a:off x="564898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29"/>
              <p:cNvSpPr/>
              <p:nvPr/>
            </p:nvSpPr>
            <p:spPr>
              <a:xfrm>
                <a:off x="498862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29"/>
              <p:cNvSpPr/>
              <p:nvPr/>
            </p:nvSpPr>
            <p:spPr>
              <a:xfrm>
                <a:off x="53540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29"/>
              <p:cNvSpPr/>
              <p:nvPr/>
            </p:nvSpPr>
            <p:spPr>
              <a:xfrm>
                <a:off x="563111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29"/>
              <p:cNvSpPr/>
              <p:nvPr/>
            </p:nvSpPr>
            <p:spPr>
              <a:xfrm>
                <a:off x="50769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29"/>
              <p:cNvSpPr/>
              <p:nvPr/>
            </p:nvSpPr>
            <p:spPr>
              <a:xfrm>
                <a:off x="581990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29"/>
              <p:cNvSpPr/>
              <p:nvPr/>
            </p:nvSpPr>
            <p:spPr>
              <a:xfrm>
                <a:off x="652260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29"/>
              <p:cNvSpPr/>
              <p:nvPr/>
            </p:nvSpPr>
            <p:spPr>
              <a:xfrm>
                <a:off x="592611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29"/>
              <p:cNvSpPr/>
              <p:nvPr/>
            </p:nvSpPr>
            <p:spPr>
              <a:xfrm>
                <a:off x="652260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29"/>
              <p:cNvSpPr/>
              <p:nvPr/>
            </p:nvSpPr>
            <p:spPr>
              <a:xfrm>
                <a:off x="581990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29"/>
              <p:cNvSpPr/>
              <p:nvPr/>
            </p:nvSpPr>
            <p:spPr>
              <a:xfrm>
                <a:off x="581990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29"/>
              <p:cNvSpPr/>
              <p:nvPr/>
            </p:nvSpPr>
            <p:spPr>
              <a:xfrm>
                <a:off x="620316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29"/>
              <p:cNvSpPr/>
              <p:nvPr/>
            </p:nvSpPr>
            <p:spPr>
              <a:xfrm>
                <a:off x="639196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29"/>
              <p:cNvSpPr/>
              <p:nvPr/>
            </p:nvSpPr>
            <p:spPr>
              <a:xfrm>
                <a:off x="624555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29"/>
              <p:cNvSpPr/>
              <p:nvPr/>
            </p:nvSpPr>
            <p:spPr>
              <a:xfrm>
                <a:off x="624555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29"/>
              <p:cNvSpPr/>
              <p:nvPr/>
            </p:nvSpPr>
            <p:spPr>
              <a:xfrm>
                <a:off x="596850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29"/>
              <p:cNvSpPr/>
              <p:nvPr/>
            </p:nvSpPr>
            <p:spPr>
              <a:xfrm>
                <a:off x="611482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29"/>
              <p:cNvSpPr/>
              <p:nvPr/>
            </p:nvSpPr>
            <p:spPr>
              <a:xfrm>
                <a:off x="583777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29"/>
              <p:cNvSpPr/>
              <p:nvPr/>
            </p:nvSpPr>
            <p:spPr>
              <a:xfrm>
                <a:off x="596850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29"/>
              <p:cNvSpPr/>
              <p:nvPr/>
            </p:nvSpPr>
            <p:spPr>
              <a:xfrm>
                <a:off x="648026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29"/>
              <p:cNvSpPr/>
              <p:nvPr/>
            </p:nvSpPr>
            <p:spPr>
              <a:xfrm>
                <a:off x="581990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29"/>
              <p:cNvSpPr/>
              <p:nvPr/>
            </p:nvSpPr>
            <p:spPr>
              <a:xfrm>
                <a:off x="61852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29"/>
              <p:cNvSpPr/>
              <p:nvPr/>
            </p:nvSpPr>
            <p:spPr>
              <a:xfrm>
                <a:off x="646238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29"/>
              <p:cNvSpPr/>
              <p:nvPr/>
            </p:nvSpPr>
            <p:spPr>
              <a:xfrm>
                <a:off x="59082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29"/>
              <p:cNvSpPr/>
              <p:nvPr/>
            </p:nvSpPr>
            <p:spPr>
              <a:xfrm>
                <a:off x="665117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29"/>
              <p:cNvSpPr/>
              <p:nvPr/>
            </p:nvSpPr>
            <p:spPr>
              <a:xfrm>
                <a:off x="735388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29"/>
              <p:cNvSpPr/>
              <p:nvPr/>
            </p:nvSpPr>
            <p:spPr>
              <a:xfrm>
                <a:off x="675738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29"/>
              <p:cNvSpPr/>
              <p:nvPr/>
            </p:nvSpPr>
            <p:spPr>
              <a:xfrm>
                <a:off x="735388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29"/>
              <p:cNvSpPr/>
              <p:nvPr/>
            </p:nvSpPr>
            <p:spPr>
              <a:xfrm>
                <a:off x="665117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29"/>
              <p:cNvSpPr/>
              <p:nvPr/>
            </p:nvSpPr>
            <p:spPr>
              <a:xfrm>
                <a:off x="665117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29"/>
              <p:cNvSpPr/>
              <p:nvPr/>
            </p:nvSpPr>
            <p:spPr>
              <a:xfrm>
                <a:off x="703444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29"/>
              <p:cNvSpPr/>
              <p:nvPr/>
            </p:nvSpPr>
            <p:spPr>
              <a:xfrm>
                <a:off x="722324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29"/>
              <p:cNvSpPr/>
              <p:nvPr/>
            </p:nvSpPr>
            <p:spPr>
              <a:xfrm>
                <a:off x="707683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29"/>
              <p:cNvSpPr/>
              <p:nvPr/>
            </p:nvSpPr>
            <p:spPr>
              <a:xfrm>
                <a:off x="707683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29"/>
              <p:cNvSpPr/>
              <p:nvPr/>
            </p:nvSpPr>
            <p:spPr>
              <a:xfrm>
                <a:off x="679978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9"/>
              <p:cNvSpPr/>
              <p:nvPr/>
            </p:nvSpPr>
            <p:spPr>
              <a:xfrm>
                <a:off x="694609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9"/>
              <p:cNvSpPr/>
              <p:nvPr/>
            </p:nvSpPr>
            <p:spPr>
              <a:xfrm>
                <a:off x="666904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9"/>
              <p:cNvSpPr/>
              <p:nvPr/>
            </p:nvSpPr>
            <p:spPr>
              <a:xfrm>
                <a:off x="679978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9"/>
              <p:cNvSpPr/>
              <p:nvPr/>
            </p:nvSpPr>
            <p:spPr>
              <a:xfrm>
                <a:off x="731153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9"/>
              <p:cNvSpPr/>
              <p:nvPr/>
            </p:nvSpPr>
            <p:spPr>
              <a:xfrm>
                <a:off x="665117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9"/>
              <p:cNvSpPr/>
              <p:nvPr/>
            </p:nvSpPr>
            <p:spPr>
              <a:xfrm>
                <a:off x="70165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9"/>
              <p:cNvSpPr/>
              <p:nvPr/>
            </p:nvSpPr>
            <p:spPr>
              <a:xfrm>
                <a:off x="729366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29"/>
              <p:cNvSpPr/>
              <p:nvPr/>
            </p:nvSpPr>
            <p:spPr>
              <a:xfrm>
                <a:off x="67395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29"/>
              <p:cNvSpPr/>
              <p:nvPr/>
            </p:nvSpPr>
            <p:spPr>
              <a:xfrm>
                <a:off x="748245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9"/>
              <p:cNvSpPr/>
              <p:nvPr/>
            </p:nvSpPr>
            <p:spPr>
              <a:xfrm>
                <a:off x="8185158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9"/>
              <p:cNvSpPr/>
              <p:nvPr/>
            </p:nvSpPr>
            <p:spPr>
              <a:xfrm>
                <a:off x="7588664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9"/>
              <p:cNvSpPr/>
              <p:nvPr/>
            </p:nvSpPr>
            <p:spPr>
              <a:xfrm>
                <a:off x="8185158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9"/>
              <p:cNvSpPr/>
              <p:nvPr/>
            </p:nvSpPr>
            <p:spPr>
              <a:xfrm>
                <a:off x="748245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9"/>
              <p:cNvSpPr/>
              <p:nvPr/>
            </p:nvSpPr>
            <p:spPr>
              <a:xfrm>
                <a:off x="748245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9"/>
              <p:cNvSpPr/>
              <p:nvPr/>
            </p:nvSpPr>
            <p:spPr>
              <a:xfrm>
                <a:off x="786571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9"/>
              <p:cNvSpPr/>
              <p:nvPr/>
            </p:nvSpPr>
            <p:spPr>
              <a:xfrm>
                <a:off x="805451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29"/>
              <p:cNvSpPr/>
              <p:nvPr/>
            </p:nvSpPr>
            <p:spPr>
              <a:xfrm>
                <a:off x="7908109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29"/>
              <p:cNvSpPr/>
              <p:nvPr/>
            </p:nvSpPr>
            <p:spPr>
              <a:xfrm>
                <a:off x="7908109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9"/>
              <p:cNvSpPr/>
              <p:nvPr/>
            </p:nvSpPr>
            <p:spPr>
              <a:xfrm>
                <a:off x="763105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9"/>
              <p:cNvSpPr/>
              <p:nvPr/>
            </p:nvSpPr>
            <p:spPr>
              <a:xfrm>
                <a:off x="777737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9"/>
              <p:cNvSpPr/>
              <p:nvPr/>
            </p:nvSpPr>
            <p:spPr>
              <a:xfrm>
                <a:off x="750032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9"/>
              <p:cNvSpPr/>
              <p:nvPr/>
            </p:nvSpPr>
            <p:spPr>
              <a:xfrm>
                <a:off x="763105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9"/>
              <p:cNvSpPr/>
              <p:nvPr/>
            </p:nvSpPr>
            <p:spPr>
              <a:xfrm>
                <a:off x="814281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9"/>
              <p:cNvSpPr/>
              <p:nvPr/>
            </p:nvSpPr>
            <p:spPr>
              <a:xfrm>
                <a:off x="748245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9"/>
              <p:cNvSpPr/>
              <p:nvPr/>
            </p:nvSpPr>
            <p:spPr>
              <a:xfrm>
                <a:off x="78478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29"/>
              <p:cNvSpPr/>
              <p:nvPr/>
            </p:nvSpPr>
            <p:spPr>
              <a:xfrm>
                <a:off x="8124938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29"/>
              <p:cNvSpPr/>
              <p:nvPr/>
            </p:nvSpPr>
            <p:spPr>
              <a:xfrm>
                <a:off x="7570793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9"/>
              <p:cNvSpPr/>
              <p:nvPr/>
            </p:nvSpPr>
            <p:spPr>
              <a:xfrm>
                <a:off x="831372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9"/>
              <p:cNvSpPr/>
              <p:nvPr/>
            </p:nvSpPr>
            <p:spPr>
              <a:xfrm>
                <a:off x="9016433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9"/>
              <p:cNvSpPr/>
              <p:nvPr/>
            </p:nvSpPr>
            <p:spPr>
              <a:xfrm>
                <a:off x="8419939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9"/>
              <p:cNvSpPr/>
              <p:nvPr/>
            </p:nvSpPr>
            <p:spPr>
              <a:xfrm>
                <a:off x="9016433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9"/>
              <p:cNvSpPr/>
              <p:nvPr/>
            </p:nvSpPr>
            <p:spPr>
              <a:xfrm>
                <a:off x="831372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9"/>
              <p:cNvSpPr/>
              <p:nvPr/>
            </p:nvSpPr>
            <p:spPr>
              <a:xfrm>
                <a:off x="831372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9"/>
              <p:cNvSpPr/>
              <p:nvPr/>
            </p:nvSpPr>
            <p:spPr>
              <a:xfrm>
                <a:off x="869699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29"/>
              <p:cNvSpPr/>
              <p:nvPr/>
            </p:nvSpPr>
            <p:spPr>
              <a:xfrm>
                <a:off x="888579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29"/>
              <p:cNvSpPr/>
              <p:nvPr/>
            </p:nvSpPr>
            <p:spPr>
              <a:xfrm>
                <a:off x="8739384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9"/>
              <p:cNvSpPr/>
              <p:nvPr/>
            </p:nvSpPr>
            <p:spPr>
              <a:xfrm>
                <a:off x="8739384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9"/>
              <p:cNvSpPr/>
              <p:nvPr/>
            </p:nvSpPr>
            <p:spPr>
              <a:xfrm>
                <a:off x="8462335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9"/>
              <p:cNvSpPr/>
              <p:nvPr/>
            </p:nvSpPr>
            <p:spPr>
              <a:xfrm>
                <a:off x="8608650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9"/>
              <p:cNvSpPr/>
              <p:nvPr/>
            </p:nvSpPr>
            <p:spPr>
              <a:xfrm>
                <a:off x="833159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9"/>
              <p:cNvSpPr/>
              <p:nvPr/>
            </p:nvSpPr>
            <p:spPr>
              <a:xfrm>
                <a:off x="8462335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9"/>
              <p:cNvSpPr/>
              <p:nvPr/>
            </p:nvSpPr>
            <p:spPr>
              <a:xfrm>
                <a:off x="897408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9"/>
              <p:cNvSpPr/>
              <p:nvPr/>
            </p:nvSpPr>
            <p:spPr>
              <a:xfrm>
                <a:off x="831372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29"/>
              <p:cNvSpPr/>
              <p:nvPr/>
            </p:nvSpPr>
            <p:spPr>
              <a:xfrm>
                <a:off x="867911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29"/>
              <p:cNvSpPr/>
              <p:nvPr/>
            </p:nvSpPr>
            <p:spPr>
              <a:xfrm>
                <a:off x="8956213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29"/>
              <p:cNvSpPr/>
              <p:nvPr/>
            </p:nvSpPr>
            <p:spPr>
              <a:xfrm>
                <a:off x="8402068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SECTION_TITLE_AND_DESCRIPTION_1">
    <p:spTree>
      <p:nvGrpSpPr>
        <p:cNvPr id="1" name="Shape 5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7" name="Google Shape;5917;p33"/>
          <p:cNvSpPr txBox="1">
            <a:spLocks noGrp="1"/>
          </p:cNvSpPr>
          <p:nvPr>
            <p:ph type="title"/>
          </p:nvPr>
        </p:nvSpPr>
        <p:spPr>
          <a:xfrm>
            <a:off x="2002450" y="2286900"/>
            <a:ext cx="5139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18" name="Google Shape;5918;p33"/>
          <p:cNvSpPr txBox="1">
            <a:spLocks noGrp="1"/>
          </p:cNvSpPr>
          <p:nvPr>
            <p:ph type="subTitle" idx="1"/>
          </p:nvPr>
        </p:nvSpPr>
        <p:spPr>
          <a:xfrm>
            <a:off x="2002450" y="3113743"/>
            <a:ext cx="51390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9" name="Google Shape;5919;p33"/>
          <p:cNvSpPr/>
          <p:nvPr/>
        </p:nvSpPr>
        <p:spPr>
          <a:xfrm rot="5400000">
            <a:off x="614370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0" name="Google Shape;5920;p33"/>
          <p:cNvSpPr/>
          <p:nvPr/>
        </p:nvSpPr>
        <p:spPr>
          <a:xfrm rot="5400000">
            <a:off x="-215520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1" name="Google Shape;5921;p33"/>
          <p:cNvGrpSpPr/>
          <p:nvPr/>
        </p:nvGrpSpPr>
        <p:grpSpPr>
          <a:xfrm>
            <a:off x="0" y="0"/>
            <a:ext cx="723600" cy="5162674"/>
            <a:chOff x="0" y="0"/>
            <a:chExt cx="723600" cy="5162674"/>
          </a:xfrm>
        </p:grpSpPr>
        <p:sp>
          <p:nvSpPr>
            <p:cNvPr id="5922" name="Google Shape;5922;p33"/>
            <p:cNvSpPr/>
            <p:nvPr/>
          </p:nvSpPr>
          <p:spPr>
            <a:xfrm rot="5400000">
              <a:off x="-2215950" y="2215996"/>
              <a:ext cx="51555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3"/>
            <p:cNvSpPr/>
            <p:nvPr/>
          </p:nvSpPr>
          <p:spPr>
            <a:xfrm rot="5400000">
              <a:off x="238904" y="197207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3"/>
            <p:cNvSpPr/>
            <p:nvPr/>
          </p:nvSpPr>
          <p:spPr>
            <a:xfrm rot="5400000">
              <a:off x="239107" y="855844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8" y="3037"/>
                  </a:lnTo>
                  <a:lnTo>
                    <a:pt x="9108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3"/>
            <p:cNvSpPr/>
            <p:nvPr/>
          </p:nvSpPr>
          <p:spPr>
            <a:xfrm rot="5400000">
              <a:off x="512482" y="547792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3"/>
            <p:cNvSpPr/>
            <p:nvPr/>
          </p:nvSpPr>
          <p:spPr>
            <a:xfrm rot="5400000">
              <a:off x="238921" y="1514463"/>
              <a:ext cx="551593" cy="157315"/>
            </a:xfrm>
            <a:custGeom>
              <a:avLst/>
              <a:gdLst/>
              <a:ahLst/>
              <a:cxnLst/>
              <a:rect l="l" t="t" r="r" b="b"/>
              <a:pathLst>
                <a:path w="16288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20" y="3037"/>
                  </a:lnTo>
                  <a:lnTo>
                    <a:pt x="9120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3"/>
            <p:cNvSpPr/>
            <p:nvPr/>
          </p:nvSpPr>
          <p:spPr>
            <a:xfrm rot="5400000">
              <a:off x="512482" y="120622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3"/>
            <p:cNvSpPr/>
            <p:nvPr/>
          </p:nvSpPr>
          <p:spPr>
            <a:xfrm rot="5400000">
              <a:off x="238904" y="2173286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9" y="1"/>
                  </a:lnTo>
                  <a:lnTo>
                    <a:pt x="16289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56" y="3037"/>
                  </a:lnTo>
                  <a:lnTo>
                    <a:pt x="1656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3"/>
            <p:cNvSpPr/>
            <p:nvPr/>
          </p:nvSpPr>
          <p:spPr>
            <a:xfrm rot="5400000">
              <a:off x="512482" y="186506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3"/>
            <p:cNvSpPr/>
            <p:nvPr/>
          </p:nvSpPr>
          <p:spPr>
            <a:xfrm rot="5400000">
              <a:off x="238904" y="2832125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8" y="3037"/>
                  </a:lnTo>
                  <a:lnTo>
                    <a:pt x="1668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3"/>
            <p:cNvSpPr/>
            <p:nvPr/>
          </p:nvSpPr>
          <p:spPr>
            <a:xfrm rot="5400000">
              <a:off x="512482" y="252390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3"/>
            <p:cNvSpPr/>
            <p:nvPr/>
          </p:nvSpPr>
          <p:spPr>
            <a:xfrm rot="5400000">
              <a:off x="239107" y="349076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800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3"/>
            <p:cNvSpPr/>
            <p:nvPr/>
          </p:nvSpPr>
          <p:spPr>
            <a:xfrm rot="5400000">
              <a:off x="512482" y="318274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3"/>
            <p:cNvSpPr/>
            <p:nvPr/>
          </p:nvSpPr>
          <p:spPr>
            <a:xfrm rot="5400000">
              <a:off x="239107" y="414960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21" y="1549"/>
                  </a:lnTo>
                  <a:lnTo>
                    <a:pt x="14621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53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3"/>
            <p:cNvSpPr/>
            <p:nvPr/>
          </p:nvSpPr>
          <p:spPr>
            <a:xfrm rot="5400000">
              <a:off x="512482" y="384158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3"/>
            <p:cNvSpPr/>
            <p:nvPr/>
          </p:nvSpPr>
          <p:spPr>
            <a:xfrm rot="5400000">
              <a:off x="239327" y="4808627"/>
              <a:ext cx="550780" cy="157315"/>
            </a:xfrm>
            <a:custGeom>
              <a:avLst/>
              <a:gdLst/>
              <a:ahLst/>
              <a:cxnLst/>
              <a:rect l="l" t="t" r="r" b="b"/>
              <a:pathLst>
                <a:path w="16264" h="4645" fill="none" extrusionOk="0">
                  <a:moveTo>
                    <a:pt x="10787" y="1549"/>
                  </a:moveTo>
                  <a:lnTo>
                    <a:pt x="14609" y="1549"/>
                  </a:lnTo>
                  <a:lnTo>
                    <a:pt x="14609" y="3037"/>
                  </a:lnTo>
                  <a:lnTo>
                    <a:pt x="9085" y="3037"/>
                  </a:lnTo>
                  <a:lnTo>
                    <a:pt x="9085" y="1"/>
                  </a:lnTo>
                  <a:lnTo>
                    <a:pt x="16264" y="1"/>
                  </a:lnTo>
                  <a:lnTo>
                    <a:pt x="16264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299" y="1"/>
                  </a:lnTo>
                  <a:lnTo>
                    <a:pt x="7299" y="3037"/>
                  </a:lnTo>
                  <a:lnTo>
                    <a:pt x="1643" y="3037"/>
                  </a:lnTo>
                  <a:lnTo>
                    <a:pt x="1643" y="1549"/>
                  </a:lnTo>
                  <a:lnTo>
                    <a:pt x="5441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3"/>
            <p:cNvSpPr/>
            <p:nvPr/>
          </p:nvSpPr>
          <p:spPr>
            <a:xfrm rot="5400000">
              <a:off x="512482" y="4499983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38" name="Google Shape;5938;p33"/>
            <p:cNvCxnSpPr>
              <a:stCxn id="5922" idx="1"/>
            </p:cNvCxnSpPr>
            <p:nvPr/>
          </p:nvCxnSpPr>
          <p:spPr>
            <a:xfrm>
              <a:off x="361800" y="46"/>
              <a:ext cx="0" cy="5155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9" name="Google Shape;5939;p33"/>
            <p:cNvCxnSpPr/>
            <p:nvPr/>
          </p:nvCxnSpPr>
          <p:spPr>
            <a:xfrm rot="5400000">
              <a:off x="-1922900" y="2577796"/>
              <a:ext cx="5155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40" name="Google Shape;5940;p33"/>
            <p:cNvSpPr/>
            <p:nvPr/>
          </p:nvSpPr>
          <p:spPr>
            <a:xfrm rot="5400000">
              <a:off x="141037" y="11511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3"/>
            <p:cNvSpPr/>
            <p:nvPr/>
          </p:nvSpPr>
          <p:spPr>
            <a:xfrm rot="5400000">
              <a:off x="85816" y="-50976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3"/>
            <p:cNvSpPr/>
            <p:nvPr/>
          </p:nvSpPr>
          <p:spPr>
            <a:xfrm rot="5400000">
              <a:off x="141233" y="447461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3"/>
            <p:cNvSpPr/>
            <p:nvPr/>
          </p:nvSpPr>
          <p:spPr>
            <a:xfrm rot="5400000">
              <a:off x="85816" y="28160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3"/>
            <p:cNvSpPr/>
            <p:nvPr/>
          </p:nvSpPr>
          <p:spPr>
            <a:xfrm rot="5400000">
              <a:off x="141037" y="77937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3"/>
            <p:cNvSpPr/>
            <p:nvPr/>
          </p:nvSpPr>
          <p:spPr>
            <a:xfrm rot="5400000">
              <a:off x="85816" y="61332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3"/>
            <p:cNvSpPr/>
            <p:nvPr/>
          </p:nvSpPr>
          <p:spPr>
            <a:xfrm rot="5400000">
              <a:off x="141037" y="111109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3"/>
            <p:cNvSpPr/>
            <p:nvPr/>
          </p:nvSpPr>
          <p:spPr>
            <a:xfrm rot="5400000">
              <a:off x="85834" y="945023"/>
              <a:ext cx="163523" cy="265510"/>
            </a:xfrm>
            <a:custGeom>
              <a:avLst/>
              <a:gdLst/>
              <a:ahLst/>
              <a:cxnLst/>
              <a:rect l="l" t="t" r="r" b="b"/>
              <a:pathLst>
                <a:path w="4584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3"/>
            <p:cNvSpPr/>
            <p:nvPr/>
          </p:nvSpPr>
          <p:spPr>
            <a:xfrm rot="5400000">
              <a:off x="141019" y="1443228"/>
              <a:ext cx="53152" cy="265510"/>
            </a:xfrm>
            <a:custGeom>
              <a:avLst/>
              <a:gdLst/>
              <a:ahLst/>
              <a:cxnLst/>
              <a:rect l="l" t="t" r="r" b="b"/>
              <a:pathLst>
                <a:path w="1490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33"/>
            <p:cNvSpPr/>
            <p:nvPr/>
          </p:nvSpPr>
          <p:spPr>
            <a:xfrm rot="5400000">
              <a:off x="85816" y="127758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84" y="1882"/>
                  </a:lnTo>
                  <a:lnTo>
                    <a:pt x="3084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33"/>
            <p:cNvSpPr/>
            <p:nvPr/>
          </p:nvSpPr>
          <p:spPr>
            <a:xfrm rot="5400000">
              <a:off x="141251" y="1775144"/>
              <a:ext cx="52688" cy="265510"/>
            </a:xfrm>
            <a:custGeom>
              <a:avLst/>
              <a:gdLst/>
              <a:ahLst/>
              <a:cxnLst/>
              <a:rect l="l" t="t" r="r" b="b"/>
              <a:pathLst>
                <a:path w="1477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33"/>
            <p:cNvSpPr/>
            <p:nvPr/>
          </p:nvSpPr>
          <p:spPr>
            <a:xfrm rot="5400000">
              <a:off x="85816" y="160930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33"/>
            <p:cNvSpPr/>
            <p:nvPr/>
          </p:nvSpPr>
          <p:spPr>
            <a:xfrm rot="5400000">
              <a:off x="141037" y="210707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33"/>
            <p:cNvSpPr/>
            <p:nvPr/>
          </p:nvSpPr>
          <p:spPr>
            <a:xfrm rot="5400000">
              <a:off x="85816" y="194102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33"/>
            <p:cNvSpPr/>
            <p:nvPr/>
          </p:nvSpPr>
          <p:spPr>
            <a:xfrm rot="5400000">
              <a:off x="141037" y="243879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33"/>
            <p:cNvSpPr/>
            <p:nvPr/>
          </p:nvSpPr>
          <p:spPr>
            <a:xfrm rot="5400000">
              <a:off x="85406" y="2273152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19" y="1882"/>
                  </a:lnTo>
                  <a:lnTo>
                    <a:pt x="3119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33"/>
            <p:cNvSpPr/>
            <p:nvPr/>
          </p:nvSpPr>
          <p:spPr>
            <a:xfrm rot="5400000">
              <a:off x="141233" y="2771143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33"/>
            <p:cNvSpPr/>
            <p:nvPr/>
          </p:nvSpPr>
          <p:spPr>
            <a:xfrm rot="5400000">
              <a:off x="85816" y="260528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33"/>
            <p:cNvSpPr/>
            <p:nvPr/>
          </p:nvSpPr>
          <p:spPr>
            <a:xfrm rot="5400000">
              <a:off x="141037" y="3103060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33"/>
            <p:cNvSpPr/>
            <p:nvPr/>
          </p:nvSpPr>
          <p:spPr>
            <a:xfrm rot="5400000">
              <a:off x="85816" y="293700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33"/>
            <p:cNvSpPr/>
            <p:nvPr/>
          </p:nvSpPr>
          <p:spPr>
            <a:xfrm rot="5400000">
              <a:off x="141037" y="343520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33"/>
            <p:cNvSpPr/>
            <p:nvPr/>
          </p:nvSpPr>
          <p:spPr>
            <a:xfrm rot="5400000">
              <a:off x="85406" y="3269133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33"/>
            <p:cNvSpPr/>
            <p:nvPr/>
          </p:nvSpPr>
          <p:spPr>
            <a:xfrm rot="5400000">
              <a:off x="141233" y="3767124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33"/>
            <p:cNvSpPr/>
            <p:nvPr/>
          </p:nvSpPr>
          <p:spPr>
            <a:xfrm rot="5400000">
              <a:off x="85816" y="360126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33"/>
            <p:cNvSpPr/>
            <p:nvPr/>
          </p:nvSpPr>
          <p:spPr>
            <a:xfrm rot="5400000">
              <a:off x="141037" y="4099041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33"/>
            <p:cNvSpPr/>
            <p:nvPr/>
          </p:nvSpPr>
          <p:spPr>
            <a:xfrm rot="5400000">
              <a:off x="85816" y="393298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33"/>
            <p:cNvSpPr/>
            <p:nvPr/>
          </p:nvSpPr>
          <p:spPr>
            <a:xfrm rot="5400000">
              <a:off x="141037" y="443118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33"/>
            <p:cNvSpPr/>
            <p:nvPr/>
          </p:nvSpPr>
          <p:spPr>
            <a:xfrm rot="5400000">
              <a:off x="85816" y="426470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33"/>
            <p:cNvSpPr/>
            <p:nvPr/>
          </p:nvSpPr>
          <p:spPr>
            <a:xfrm rot="5400000">
              <a:off x="141037" y="476290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33"/>
            <p:cNvSpPr/>
            <p:nvPr/>
          </p:nvSpPr>
          <p:spPr>
            <a:xfrm rot="5400000">
              <a:off x="85816" y="459724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7" y="1882"/>
                  </a:lnTo>
                  <a:lnTo>
                    <a:pt x="3097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33"/>
            <p:cNvSpPr/>
            <p:nvPr/>
          </p:nvSpPr>
          <p:spPr>
            <a:xfrm rot="5400000">
              <a:off x="85816" y="492896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1" name="Google Shape;5971;p33"/>
          <p:cNvGrpSpPr/>
          <p:nvPr/>
        </p:nvGrpSpPr>
        <p:grpSpPr>
          <a:xfrm flipH="1">
            <a:off x="8420400" y="0"/>
            <a:ext cx="723600" cy="5162674"/>
            <a:chOff x="0" y="0"/>
            <a:chExt cx="723600" cy="5162674"/>
          </a:xfrm>
        </p:grpSpPr>
        <p:sp>
          <p:nvSpPr>
            <p:cNvPr id="5972" name="Google Shape;5972;p33"/>
            <p:cNvSpPr/>
            <p:nvPr/>
          </p:nvSpPr>
          <p:spPr>
            <a:xfrm rot="5400000">
              <a:off x="-2215950" y="2215996"/>
              <a:ext cx="51555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33"/>
            <p:cNvSpPr/>
            <p:nvPr/>
          </p:nvSpPr>
          <p:spPr>
            <a:xfrm rot="5400000">
              <a:off x="238904" y="197207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33"/>
            <p:cNvSpPr/>
            <p:nvPr/>
          </p:nvSpPr>
          <p:spPr>
            <a:xfrm rot="5400000">
              <a:off x="239107" y="855844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8" y="3037"/>
                  </a:lnTo>
                  <a:lnTo>
                    <a:pt x="9108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33"/>
            <p:cNvSpPr/>
            <p:nvPr/>
          </p:nvSpPr>
          <p:spPr>
            <a:xfrm rot="5400000">
              <a:off x="512482" y="547792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33"/>
            <p:cNvSpPr/>
            <p:nvPr/>
          </p:nvSpPr>
          <p:spPr>
            <a:xfrm rot="5400000">
              <a:off x="238921" y="1514463"/>
              <a:ext cx="551593" cy="157315"/>
            </a:xfrm>
            <a:custGeom>
              <a:avLst/>
              <a:gdLst/>
              <a:ahLst/>
              <a:cxnLst/>
              <a:rect l="l" t="t" r="r" b="b"/>
              <a:pathLst>
                <a:path w="16288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20" y="3037"/>
                  </a:lnTo>
                  <a:lnTo>
                    <a:pt x="9120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33"/>
            <p:cNvSpPr/>
            <p:nvPr/>
          </p:nvSpPr>
          <p:spPr>
            <a:xfrm rot="5400000">
              <a:off x="512482" y="120622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33"/>
            <p:cNvSpPr/>
            <p:nvPr/>
          </p:nvSpPr>
          <p:spPr>
            <a:xfrm rot="5400000">
              <a:off x="238904" y="2173286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9" y="1"/>
                  </a:lnTo>
                  <a:lnTo>
                    <a:pt x="16289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56" y="3037"/>
                  </a:lnTo>
                  <a:lnTo>
                    <a:pt x="1656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33"/>
            <p:cNvSpPr/>
            <p:nvPr/>
          </p:nvSpPr>
          <p:spPr>
            <a:xfrm rot="5400000">
              <a:off x="512482" y="186506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33"/>
            <p:cNvSpPr/>
            <p:nvPr/>
          </p:nvSpPr>
          <p:spPr>
            <a:xfrm rot="5400000">
              <a:off x="238904" y="2832125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8" y="3037"/>
                  </a:lnTo>
                  <a:lnTo>
                    <a:pt x="1668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33"/>
            <p:cNvSpPr/>
            <p:nvPr/>
          </p:nvSpPr>
          <p:spPr>
            <a:xfrm rot="5400000">
              <a:off x="512482" y="252390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33"/>
            <p:cNvSpPr/>
            <p:nvPr/>
          </p:nvSpPr>
          <p:spPr>
            <a:xfrm rot="5400000">
              <a:off x="239107" y="349076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800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33"/>
            <p:cNvSpPr/>
            <p:nvPr/>
          </p:nvSpPr>
          <p:spPr>
            <a:xfrm rot="5400000">
              <a:off x="512482" y="318274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33"/>
            <p:cNvSpPr/>
            <p:nvPr/>
          </p:nvSpPr>
          <p:spPr>
            <a:xfrm rot="5400000">
              <a:off x="239107" y="414960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21" y="1549"/>
                  </a:lnTo>
                  <a:lnTo>
                    <a:pt x="14621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53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33"/>
            <p:cNvSpPr/>
            <p:nvPr/>
          </p:nvSpPr>
          <p:spPr>
            <a:xfrm rot="5400000">
              <a:off x="512482" y="384158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33"/>
            <p:cNvSpPr/>
            <p:nvPr/>
          </p:nvSpPr>
          <p:spPr>
            <a:xfrm rot="5400000">
              <a:off x="239327" y="4808627"/>
              <a:ext cx="550780" cy="157315"/>
            </a:xfrm>
            <a:custGeom>
              <a:avLst/>
              <a:gdLst/>
              <a:ahLst/>
              <a:cxnLst/>
              <a:rect l="l" t="t" r="r" b="b"/>
              <a:pathLst>
                <a:path w="16264" h="4645" fill="none" extrusionOk="0">
                  <a:moveTo>
                    <a:pt x="10787" y="1549"/>
                  </a:moveTo>
                  <a:lnTo>
                    <a:pt x="14609" y="1549"/>
                  </a:lnTo>
                  <a:lnTo>
                    <a:pt x="14609" y="3037"/>
                  </a:lnTo>
                  <a:lnTo>
                    <a:pt x="9085" y="3037"/>
                  </a:lnTo>
                  <a:lnTo>
                    <a:pt x="9085" y="1"/>
                  </a:lnTo>
                  <a:lnTo>
                    <a:pt x="16264" y="1"/>
                  </a:lnTo>
                  <a:lnTo>
                    <a:pt x="16264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299" y="1"/>
                  </a:lnTo>
                  <a:lnTo>
                    <a:pt x="7299" y="3037"/>
                  </a:lnTo>
                  <a:lnTo>
                    <a:pt x="1643" y="3037"/>
                  </a:lnTo>
                  <a:lnTo>
                    <a:pt x="1643" y="1549"/>
                  </a:lnTo>
                  <a:lnTo>
                    <a:pt x="5441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33"/>
            <p:cNvSpPr/>
            <p:nvPr/>
          </p:nvSpPr>
          <p:spPr>
            <a:xfrm rot="5400000">
              <a:off x="512482" y="4499983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88" name="Google Shape;5988;p33"/>
            <p:cNvCxnSpPr>
              <a:stCxn id="5972" idx="1"/>
            </p:cNvCxnSpPr>
            <p:nvPr/>
          </p:nvCxnSpPr>
          <p:spPr>
            <a:xfrm>
              <a:off x="361800" y="46"/>
              <a:ext cx="0" cy="5155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9" name="Google Shape;5989;p33"/>
            <p:cNvCxnSpPr/>
            <p:nvPr/>
          </p:nvCxnSpPr>
          <p:spPr>
            <a:xfrm rot="5400000">
              <a:off x="-1922900" y="2577796"/>
              <a:ext cx="5155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90" name="Google Shape;5990;p33"/>
            <p:cNvSpPr/>
            <p:nvPr/>
          </p:nvSpPr>
          <p:spPr>
            <a:xfrm rot="5400000">
              <a:off x="141037" y="11511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33"/>
            <p:cNvSpPr/>
            <p:nvPr/>
          </p:nvSpPr>
          <p:spPr>
            <a:xfrm rot="5400000">
              <a:off x="85816" y="-50976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33"/>
            <p:cNvSpPr/>
            <p:nvPr/>
          </p:nvSpPr>
          <p:spPr>
            <a:xfrm rot="5400000">
              <a:off x="141233" y="447461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33"/>
            <p:cNvSpPr/>
            <p:nvPr/>
          </p:nvSpPr>
          <p:spPr>
            <a:xfrm rot="5400000">
              <a:off x="85816" y="28160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33"/>
            <p:cNvSpPr/>
            <p:nvPr/>
          </p:nvSpPr>
          <p:spPr>
            <a:xfrm rot="5400000">
              <a:off x="141037" y="77937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33"/>
            <p:cNvSpPr/>
            <p:nvPr/>
          </p:nvSpPr>
          <p:spPr>
            <a:xfrm rot="5400000">
              <a:off x="85816" y="61332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33"/>
            <p:cNvSpPr/>
            <p:nvPr/>
          </p:nvSpPr>
          <p:spPr>
            <a:xfrm rot="5400000">
              <a:off x="141037" y="111109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33"/>
            <p:cNvSpPr/>
            <p:nvPr/>
          </p:nvSpPr>
          <p:spPr>
            <a:xfrm rot="5400000">
              <a:off x="85834" y="945023"/>
              <a:ext cx="163523" cy="265510"/>
            </a:xfrm>
            <a:custGeom>
              <a:avLst/>
              <a:gdLst/>
              <a:ahLst/>
              <a:cxnLst/>
              <a:rect l="l" t="t" r="r" b="b"/>
              <a:pathLst>
                <a:path w="4584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33"/>
            <p:cNvSpPr/>
            <p:nvPr/>
          </p:nvSpPr>
          <p:spPr>
            <a:xfrm rot="5400000">
              <a:off x="141019" y="1443228"/>
              <a:ext cx="53152" cy="265510"/>
            </a:xfrm>
            <a:custGeom>
              <a:avLst/>
              <a:gdLst/>
              <a:ahLst/>
              <a:cxnLst/>
              <a:rect l="l" t="t" r="r" b="b"/>
              <a:pathLst>
                <a:path w="1490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33"/>
            <p:cNvSpPr/>
            <p:nvPr/>
          </p:nvSpPr>
          <p:spPr>
            <a:xfrm rot="5400000">
              <a:off x="85816" y="127758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84" y="1882"/>
                  </a:lnTo>
                  <a:lnTo>
                    <a:pt x="3084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33"/>
            <p:cNvSpPr/>
            <p:nvPr/>
          </p:nvSpPr>
          <p:spPr>
            <a:xfrm rot="5400000">
              <a:off x="141251" y="1775144"/>
              <a:ext cx="52688" cy="265510"/>
            </a:xfrm>
            <a:custGeom>
              <a:avLst/>
              <a:gdLst/>
              <a:ahLst/>
              <a:cxnLst/>
              <a:rect l="l" t="t" r="r" b="b"/>
              <a:pathLst>
                <a:path w="1477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33"/>
            <p:cNvSpPr/>
            <p:nvPr/>
          </p:nvSpPr>
          <p:spPr>
            <a:xfrm rot="5400000">
              <a:off x="85816" y="160930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33"/>
            <p:cNvSpPr/>
            <p:nvPr/>
          </p:nvSpPr>
          <p:spPr>
            <a:xfrm rot="5400000">
              <a:off x="141037" y="210707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33"/>
            <p:cNvSpPr/>
            <p:nvPr/>
          </p:nvSpPr>
          <p:spPr>
            <a:xfrm rot="5400000">
              <a:off x="85816" y="194102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33"/>
            <p:cNvSpPr/>
            <p:nvPr/>
          </p:nvSpPr>
          <p:spPr>
            <a:xfrm rot="5400000">
              <a:off x="141037" y="243879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33"/>
            <p:cNvSpPr/>
            <p:nvPr/>
          </p:nvSpPr>
          <p:spPr>
            <a:xfrm rot="5400000">
              <a:off x="85406" y="2273152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19" y="1882"/>
                  </a:lnTo>
                  <a:lnTo>
                    <a:pt x="3119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33"/>
            <p:cNvSpPr/>
            <p:nvPr/>
          </p:nvSpPr>
          <p:spPr>
            <a:xfrm rot="5400000">
              <a:off x="141233" y="2771143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33"/>
            <p:cNvSpPr/>
            <p:nvPr/>
          </p:nvSpPr>
          <p:spPr>
            <a:xfrm rot="5400000">
              <a:off x="85816" y="260528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33"/>
            <p:cNvSpPr/>
            <p:nvPr/>
          </p:nvSpPr>
          <p:spPr>
            <a:xfrm rot="5400000">
              <a:off x="141037" y="3103060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33"/>
            <p:cNvSpPr/>
            <p:nvPr/>
          </p:nvSpPr>
          <p:spPr>
            <a:xfrm rot="5400000">
              <a:off x="85816" y="293700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33"/>
            <p:cNvSpPr/>
            <p:nvPr/>
          </p:nvSpPr>
          <p:spPr>
            <a:xfrm rot="5400000">
              <a:off x="141037" y="343520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33"/>
            <p:cNvSpPr/>
            <p:nvPr/>
          </p:nvSpPr>
          <p:spPr>
            <a:xfrm rot="5400000">
              <a:off x="85406" y="3269133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33"/>
            <p:cNvSpPr/>
            <p:nvPr/>
          </p:nvSpPr>
          <p:spPr>
            <a:xfrm rot="5400000">
              <a:off x="141233" y="3767124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33"/>
            <p:cNvSpPr/>
            <p:nvPr/>
          </p:nvSpPr>
          <p:spPr>
            <a:xfrm rot="5400000">
              <a:off x="85816" y="360126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33"/>
            <p:cNvSpPr/>
            <p:nvPr/>
          </p:nvSpPr>
          <p:spPr>
            <a:xfrm rot="5400000">
              <a:off x="141037" y="4099041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33"/>
            <p:cNvSpPr/>
            <p:nvPr/>
          </p:nvSpPr>
          <p:spPr>
            <a:xfrm rot="5400000">
              <a:off x="85816" y="393298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33"/>
            <p:cNvSpPr/>
            <p:nvPr/>
          </p:nvSpPr>
          <p:spPr>
            <a:xfrm rot="5400000">
              <a:off x="141037" y="443118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33"/>
            <p:cNvSpPr/>
            <p:nvPr/>
          </p:nvSpPr>
          <p:spPr>
            <a:xfrm rot="5400000">
              <a:off x="85816" y="426470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33"/>
            <p:cNvSpPr/>
            <p:nvPr/>
          </p:nvSpPr>
          <p:spPr>
            <a:xfrm rot="5400000">
              <a:off x="141037" y="476290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33"/>
            <p:cNvSpPr/>
            <p:nvPr/>
          </p:nvSpPr>
          <p:spPr>
            <a:xfrm rot="5400000">
              <a:off x="85816" y="459724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7" y="1882"/>
                  </a:lnTo>
                  <a:lnTo>
                    <a:pt x="3097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33"/>
            <p:cNvSpPr/>
            <p:nvPr/>
          </p:nvSpPr>
          <p:spPr>
            <a:xfrm rot="5400000">
              <a:off x="85816" y="492896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_2_1">
    <p:spTree>
      <p:nvGrpSpPr>
        <p:cNvPr id="1" name="Shape 8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9" name="Google Shape;8369;p50"/>
          <p:cNvSpPr txBox="1">
            <a:spLocks noGrp="1"/>
          </p:cNvSpPr>
          <p:nvPr>
            <p:ph type="title"/>
          </p:nvPr>
        </p:nvSpPr>
        <p:spPr>
          <a:xfrm>
            <a:off x="1324659" y="1536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70" name="Google Shape;8370;p50"/>
          <p:cNvSpPr txBox="1">
            <a:spLocks noGrp="1"/>
          </p:cNvSpPr>
          <p:nvPr>
            <p:ph type="subTitle" idx="1"/>
          </p:nvPr>
        </p:nvSpPr>
        <p:spPr>
          <a:xfrm>
            <a:off x="1324659" y="1932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1" name="Google Shape;8371;p50"/>
          <p:cNvSpPr txBox="1">
            <a:spLocks noGrp="1"/>
          </p:cNvSpPr>
          <p:nvPr>
            <p:ph type="title" idx="2"/>
          </p:nvPr>
        </p:nvSpPr>
        <p:spPr>
          <a:xfrm>
            <a:off x="5841141" y="15368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72" name="Google Shape;8372;p50"/>
          <p:cNvSpPr txBox="1">
            <a:spLocks noGrp="1"/>
          </p:cNvSpPr>
          <p:nvPr>
            <p:ph type="subTitle" idx="3"/>
          </p:nvPr>
        </p:nvSpPr>
        <p:spPr>
          <a:xfrm>
            <a:off x="5841137" y="19329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3" name="Google Shape;8373;p50"/>
          <p:cNvSpPr txBox="1">
            <a:spLocks noGrp="1"/>
          </p:cNvSpPr>
          <p:nvPr>
            <p:ph type="title" idx="4"/>
          </p:nvPr>
        </p:nvSpPr>
        <p:spPr>
          <a:xfrm>
            <a:off x="1324659" y="29702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74" name="Google Shape;8374;p50"/>
          <p:cNvSpPr txBox="1">
            <a:spLocks noGrp="1"/>
          </p:cNvSpPr>
          <p:nvPr>
            <p:ph type="subTitle" idx="5"/>
          </p:nvPr>
        </p:nvSpPr>
        <p:spPr>
          <a:xfrm>
            <a:off x="1324659" y="336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5" name="Google Shape;8375;p50"/>
          <p:cNvSpPr txBox="1">
            <a:spLocks noGrp="1"/>
          </p:cNvSpPr>
          <p:nvPr>
            <p:ph type="title" idx="6"/>
          </p:nvPr>
        </p:nvSpPr>
        <p:spPr>
          <a:xfrm>
            <a:off x="5841141" y="297022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76" name="Google Shape;8376;p50"/>
          <p:cNvSpPr txBox="1">
            <a:spLocks noGrp="1"/>
          </p:cNvSpPr>
          <p:nvPr>
            <p:ph type="subTitle" idx="7"/>
          </p:nvPr>
        </p:nvSpPr>
        <p:spPr>
          <a:xfrm>
            <a:off x="5841137" y="336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7" name="Google Shape;8377;p50"/>
          <p:cNvSpPr/>
          <p:nvPr/>
        </p:nvSpPr>
        <p:spPr>
          <a:xfrm rot="5400000">
            <a:off x="614345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8" name="Google Shape;8378;p50"/>
          <p:cNvSpPr/>
          <p:nvPr/>
        </p:nvSpPr>
        <p:spPr>
          <a:xfrm rot="-5400000" flipH="1">
            <a:off x="-215520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9" name="Google Shape;8379;p50"/>
          <p:cNvSpPr txBox="1">
            <a:spLocks noGrp="1"/>
          </p:cNvSpPr>
          <p:nvPr>
            <p:ph type="title" idx="8"/>
          </p:nvPr>
        </p:nvSpPr>
        <p:spPr>
          <a:xfrm>
            <a:off x="713300" y="231375"/>
            <a:ext cx="7717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380" name="Google Shape;8380;p50"/>
          <p:cNvGrpSpPr/>
          <p:nvPr/>
        </p:nvGrpSpPr>
        <p:grpSpPr>
          <a:xfrm rot="10800000" flipH="1">
            <a:off x="0" y="-7825"/>
            <a:ext cx="726156" cy="5170850"/>
            <a:chOff x="7215200" y="-310"/>
            <a:chExt cx="722400" cy="5144100"/>
          </a:xfrm>
        </p:grpSpPr>
        <p:sp>
          <p:nvSpPr>
            <p:cNvPr id="8381" name="Google Shape;8381;p50"/>
            <p:cNvSpPr/>
            <p:nvPr/>
          </p:nvSpPr>
          <p:spPr>
            <a:xfrm rot="5400000" flipH="1">
              <a:off x="5004650" y="2210475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2" name="Google Shape;8382;p50"/>
            <p:cNvGrpSpPr/>
            <p:nvPr/>
          </p:nvGrpSpPr>
          <p:grpSpPr>
            <a:xfrm>
              <a:off x="7282860" y="58"/>
              <a:ext cx="247434" cy="5143732"/>
              <a:chOff x="6285312" y="2912523"/>
              <a:chExt cx="247409" cy="5097852"/>
            </a:xfrm>
          </p:grpSpPr>
          <p:sp>
            <p:nvSpPr>
              <p:cNvPr id="8383" name="Google Shape;8383;p50"/>
              <p:cNvSpPr/>
              <p:nvPr/>
            </p:nvSpPr>
            <p:spPr>
              <a:xfrm rot="-5400000">
                <a:off x="6123691" y="760134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41" y="15746"/>
                    </a:lnTo>
                    <a:lnTo>
                      <a:pt x="2614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50"/>
              <p:cNvSpPr/>
              <p:nvPr/>
            </p:nvSpPr>
            <p:spPr>
              <a:xfrm rot="-5400000">
                <a:off x="6254764" y="7829853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50"/>
              <p:cNvSpPr/>
              <p:nvPr/>
            </p:nvSpPr>
            <p:spPr>
              <a:xfrm rot="-5400000">
                <a:off x="6123691" y="703067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50"/>
              <p:cNvSpPr/>
              <p:nvPr/>
            </p:nvSpPr>
            <p:spPr>
              <a:xfrm rot="-5400000">
                <a:off x="6254528" y="7258944"/>
                <a:ext cx="20105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" fill="none" extrusionOk="0">
                    <a:moveTo>
                      <a:pt x="1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50"/>
              <p:cNvSpPr/>
              <p:nvPr/>
            </p:nvSpPr>
            <p:spPr>
              <a:xfrm rot="-5400000">
                <a:off x="6123699" y="6460005"/>
                <a:ext cx="570634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3" h="15746" fill="none" extrusionOk="0">
                    <a:moveTo>
                      <a:pt x="0" y="15746"/>
                    </a:moveTo>
                    <a:lnTo>
                      <a:pt x="8845" y="15746"/>
                    </a:lnTo>
                    <a:lnTo>
                      <a:pt x="8845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50"/>
              <p:cNvSpPr/>
              <p:nvPr/>
            </p:nvSpPr>
            <p:spPr>
              <a:xfrm rot="-5400000">
                <a:off x="6254536" y="6688749"/>
                <a:ext cx="2010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1" fill="none" extrusionOk="0">
                    <a:moveTo>
                      <a:pt x="0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50"/>
              <p:cNvSpPr/>
              <p:nvPr/>
            </p:nvSpPr>
            <p:spPr>
              <a:xfrm rot="-5400000">
                <a:off x="6123691" y="5889339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2" y="9241"/>
                    </a:lnTo>
                    <a:lnTo>
                      <a:pt x="1582" y="1"/>
                    </a:lnTo>
                    <a:lnTo>
                      <a:pt x="21582" y="1"/>
                    </a:lnTo>
                    <a:lnTo>
                      <a:pt x="21582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50"/>
              <p:cNvSpPr/>
              <p:nvPr/>
            </p:nvSpPr>
            <p:spPr>
              <a:xfrm rot="-5400000">
                <a:off x="6254292" y="6117831"/>
                <a:ext cx="201528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" fill="none" extrusionOk="0">
                    <a:moveTo>
                      <a:pt x="0" y="1"/>
                    </a:moveTo>
                    <a:lnTo>
                      <a:pt x="1282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50"/>
              <p:cNvSpPr/>
              <p:nvPr/>
            </p:nvSpPr>
            <p:spPr>
              <a:xfrm rot="-5400000">
                <a:off x="6123691" y="531866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50"/>
              <p:cNvSpPr/>
              <p:nvPr/>
            </p:nvSpPr>
            <p:spPr>
              <a:xfrm rot="-5400000">
                <a:off x="6254764" y="5547644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3" name="Google Shape;8393;p50"/>
              <p:cNvSpPr/>
              <p:nvPr/>
            </p:nvSpPr>
            <p:spPr>
              <a:xfrm rot="-5400000">
                <a:off x="6123691" y="474799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21" y="1"/>
                    </a:lnTo>
                    <a:lnTo>
                      <a:pt x="2152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080" y="15746"/>
                    </a:lnTo>
                    <a:lnTo>
                      <a:pt x="26080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4" name="Google Shape;8394;p50"/>
              <p:cNvSpPr/>
              <p:nvPr/>
            </p:nvSpPr>
            <p:spPr>
              <a:xfrm rot="-5400000">
                <a:off x="6254772" y="4976978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50"/>
              <p:cNvSpPr/>
              <p:nvPr/>
            </p:nvSpPr>
            <p:spPr>
              <a:xfrm rot="-5400000">
                <a:off x="6123691" y="4177317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50"/>
              <p:cNvSpPr/>
              <p:nvPr/>
            </p:nvSpPr>
            <p:spPr>
              <a:xfrm rot="-5400000">
                <a:off x="6254772" y="4406304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50"/>
              <p:cNvSpPr/>
              <p:nvPr/>
            </p:nvSpPr>
            <p:spPr>
              <a:xfrm rot="-5400000">
                <a:off x="6123691" y="36066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50"/>
              <p:cNvSpPr/>
              <p:nvPr/>
            </p:nvSpPr>
            <p:spPr>
              <a:xfrm rot="-5400000">
                <a:off x="6254772" y="38356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50"/>
              <p:cNvSpPr/>
              <p:nvPr/>
            </p:nvSpPr>
            <p:spPr>
              <a:xfrm rot="-5400000">
                <a:off x="6123691" y="30741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50"/>
              <p:cNvSpPr/>
              <p:nvPr/>
            </p:nvSpPr>
            <p:spPr>
              <a:xfrm rot="-5400000">
                <a:off x="6254772" y="33031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1" name="Google Shape;8401;p50"/>
            <p:cNvGrpSpPr/>
            <p:nvPr/>
          </p:nvGrpSpPr>
          <p:grpSpPr>
            <a:xfrm>
              <a:off x="7677418" y="-310"/>
              <a:ext cx="192517" cy="5143735"/>
              <a:chOff x="7677418" y="-310"/>
              <a:chExt cx="192517" cy="5143735"/>
            </a:xfrm>
          </p:grpSpPr>
          <p:sp>
            <p:nvSpPr>
              <p:cNvPr id="8402" name="Google Shape;8402;p50"/>
              <p:cNvSpPr/>
              <p:nvPr/>
            </p:nvSpPr>
            <p:spPr>
              <a:xfrm rot="-5400000">
                <a:off x="7539746" y="4813235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50"/>
              <p:cNvSpPr/>
              <p:nvPr/>
            </p:nvSpPr>
            <p:spPr>
              <a:xfrm rot="-5400000">
                <a:off x="7652458" y="4799342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50"/>
              <p:cNvSpPr/>
              <p:nvPr/>
            </p:nvSpPr>
            <p:spPr>
              <a:xfrm rot="-5400000">
                <a:off x="7540008" y="4345647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50"/>
              <p:cNvSpPr/>
              <p:nvPr/>
            </p:nvSpPr>
            <p:spPr>
              <a:xfrm rot="-5400000">
                <a:off x="7652712" y="4331746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50"/>
              <p:cNvSpPr/>
              <p:nvPr/>
            </p:nvSpPr>
            <p:spPr>
              <a:xfrm rot="-5400000">
                <a:off x="7539746" y="3878060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50"/>
              <p:cNvSpPr/>
              <p:nvPr/>
            </p:nvSpPr>
            <p:spPr>
              <a:xfrm rot="-5400000">
                <a:off x="7652721" y="3863904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38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50"/>
              <p:cNvSpPr/>
              <p:nvPr/>
            </p:nvSpPr>
            <p:spPr>
              <a:xfrm rot="-5400000">
                <a:off x="7539754" y="3410218"/>
                <a:ext cx="467845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0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50"/>
              <p:cNvSpPr/>
              <p:nvPr/>
            </p:nvSpPr>
            <p:spPr>
              <a:xfrm rot="-5400000">
                <a:off x="7652975" y="339683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50"/>
              <p:cNvSpPr/>
              <p:nvPr/>
            </p:nvSpPr>
            <p:spPr>
              <a:xfrm rot="-5400000">
                <a:off x="7539746" y="2942376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1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50"/>
              <p:cNvSpPr/>
              <p:nvPr/>
            </p:nvSpPr>
            <p:spPr>
              <a:xfrm rot="-5400000">
                <a:off x="7652975" y="292898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0" y="5107"/>
                    </a:lnTo>
                    <a:lnTo>
                      <a:pt x="15380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50"/>
              <p:cNvSpPr/>
              <p:nvPr/>
            </p:nvSpPr>
            <p:spPr>
              <a:xfrm rot="-5400000">
                <a:off x="7540008" y="2474788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50"/>
              <p:cNvSpPr/>
              <p:nvPr/>
            </p:nvSpPr>
            <p:spPr>
              <a:xfrm rot="-5400000">
                <a:off x="7652966" y="2461140"/>
                <a:ext cx="260456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50"/>
              <p:cNvSpPr/>
              <p:nvPr/>
            </p:nvSpPr>
            <p:spPr>
              <a:xfrm rot="-5400000">
                <a:off x="7540000" y="2007454"/>
                <a:ext cx="467354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1368" fill="none" extrusionOk="0">
                    <a:moveTo>
                      <a:pt x="1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50"/>
              <p:cNvSpPr/>
              <p:nvPr/>
            </p:nvSpPr>
            <p:spPr>
              <a:xfrm rot="-5400000">
                <a:off x="7652458" y="1993815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600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50"/>
              <p:cNvSpPr/>
              <p:nvPr/>
            </p:nvSpPr>
            <p:spPr>
              <a:xfrm rot="-5400000">
                <a:off x="7540008" y="1539612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50"/>
              <p:cNvSpPr/>
              <p:nvPr/>
            </p:nvSpPr>
            <p:spPr>
              <a:xfrm rot="-5400000">
                <a:off x="7652458" y="152596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99" y="5107"/>
                    </a:moveTo>
                    <a:lnTo>
                      <a:pt x="15441" y="5107"/>
                    </a:lnTo>
                    <a:lnTo>
                      <a:pt x="1544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50"/>
              <p:cNvSpPr/>
              <p:nvPr/>
            </p:nvSpPr>
            <p:spPr>
              <a:xfrm rot="-5400000">
                <a:off x="7540262" y="1072016"/>
                <a:ext cx="466829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1368" fill="none" extrusionOk="0">
                    <a:moveTo>
                      <a:pt x="0" y="11368"/>
                    </a:moveTo>
                    <a:lnTo>
                      <a:pt x="27569" y="11368"/>
                    </a:lnTo>
                    <a:lnTo>
                      <a:pt x="2756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50"/>
              <p:cNvSpPr/>
              <p:nvPr/>
            </p:nvSpPr>
            <p:spPr>
              <a:xfrm rot="-5400000">
                <a:off x="7652721" y="1058376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9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50"/>
              <p:cNvSpPr/>
              <p:nvPr/>
            </p:nvSpPr>
            <p:spPr>
              <a:xfrm rot="-5400000">
                <a:off x="7539746" y="604688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50"/>
              <p:cNvSpPr/>
              <p:nvPr/>
            </p:nvSpPr>
            <p:spPr>
              <a:xfrm rot="-5400000">
                <a:off x="7652458" y="59079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50"/>
              <p:cNvSpPr/>
              <p:nvPr/>
            </p:nvSpPr>
            <p:spPr>
              <a:xfrm rot="-5400000">
                <a:off x="7540008" y="137100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50"/>
              <p:cNvSpPr/>
              <p:nvPr/>
            </p:nvSpPr>
            <p:spPr>
              <a:xfrm rot="-5400000">
                <a:off x="7652712" y="123198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424" name="Google Shape;8424;p50"/>
            <p:cNvCxnSpPr/>
            <p:nvPr/>
          </p:nvCxnSpPr>
          <p:spPr>
            <a:xfrm>
              <a:off x="7618638" y="-7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25" name="Google Shape;8425;p50"/>
          <p:cNvGrpSpPr/>
          <p:nvPr/>
        </p:nvGrpSpPr>
        <p:grpSpPr>
          <a:xfrm rot="10800000">
            <a:off x="8423990" y="-7825"/>
            <a:ext cx="726156" cy="5170850"/>
            <a:chOff x="7215200" y="-310"/>
            <a:chExt cx="722400" cy="5144100"/>
          </a:xfrm>
        </p:grpSpPr>
        <p:sp>
          <p:nvSpPr>
            <p:cNvPr id="8426" name="Google Shape;8426;p50"/>
            <p:cNvSpPr/>
            <p:nvPr/>
          </p:nvSpPr>
          <p:spPr>
            <a:xfrm rot="5400000" flipH="1">
              <a:off x="5004650" y="2210475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7" name="Google Shape;8427;p50"/>
            <p:cNvGrpSpPr/>
            <p:nvPr/>
          </p:nvGrpSpPr>
          <p:grpSpPr>
            <a:xfrm>
              <a:off x="7282860" y="58"/>
              <a:ext cx="247434" cy="5143732"/>
              <a:chOff x="6285312" y="2912523"/>
              <a:chExt cx="247409" cy="5097852"/>
            </a:xfrm>
          </p:grpSpPr>
          <p:sp>
            <p:nvSpPr>
              <p:cNvPr id="8428" name="Google Shape;8428;p50"/>
              <p:cNvSpPr/>
              <p:nvPr/>
            </p:nvSpPr>
            <p:spPr>
              <a:xfrm rot="-5400000">
                <a:off x="6123691" y="760134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41" y="15746"/>
                    </a:lnTo>
                    <a:lnTo>
                      <a:pt x="2614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9" name="Google Shape;8429;p50"/>
              <p:cNvSpPr/>
              <p:nvPr/>
            </p:nvSpPr>
            <p:spPr>
              <a:xfrm rot="-5400000">
                <a:off x="6254764" y="7829853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50"/>
              <p:cNvSpPr/>
              <p:nvPr/>
            </p:nvSpPr>
            <p:spPr>
              <a:xfrm rot="-5400000">
                <a:off x="6123691" y="703067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50"/>
              <p:cNvSpPr/>
              <p:nvPr/>
            </p:nvSpPr>
            <p:spPr>
              <a:xfrm rot="-5400000">
                <a:off x="6254528" y="7258944"/>
                <a:ext cx="20105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" fill="none" extrusionOk="0">
                    <a:moveTo>
                      <a:pt x="1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50"/>
              <p:cNvSpPr/>
              <p:nvPr/>
            </p:nvSpPr>
            <p:spPr>
              <a:xfrm rot="-5400000">
                <a:off x="6123699" y="6460005"/>
                <a:ext cx="570634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3" h="15746" fill="none" extrusionOk="0">
                    <a:moveTo>
                      <a:pt x="0" y="15746"/>
                    </a:moveTo>
                    <a:lnTo>
                      <a:pt x="8845" y="15746"/>
                    </a:lnTo>
                    <a:lnTo>
                      <a:pt x="8845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50"/>
              <p:cNvSpPr/>
              <p:nvPr/>
            </p:nvSpPr>
            <p:spPr>
              <a:xfrm rot="-5400000">
                <a:off x="6254536" y="6688749"/>
                <a:ext cx="2010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1" fill="none" extrusionOk="0">
                    <a:moveTo>
                      <a:pt x="0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50"/>
              <p:cNvSpPr/>
              <p:nvPr/>
            </p:nvSpPr>
            <p:spPr>
              <a:xfrm rot="-5400000">
                <a:off x="6123691" y="5889339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2" y="9241"/>
                    </a:lnTo>
                    <a:lnTo>
                      <a:pt x="1582" y="1"/>
                    </a:lnTo>
                    <a:lnTo>
                      <a:pt x="21582" y="1"/>
                    </a:lnTo>
                    <a:lnTo>
                      <a:pt x="21582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50"/>
              <p:cNvSpPr/>
              <p:nvPr/>
            </p:nvSpPr>
            <p:spPr>
              <a:xfrm rot="-5400000">
                <a:off x="6254292" y="6117831"/>
                <a:ext cx="201528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" fill="none" extrusionOk="0">
                    <a:moveTo>
                      <a:pt x="0" y="1"/>
                    </a:moveTo>
                    <a:lnTo>
                      <a:pt x="1282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50"/>
              <p:cNvSpPr/>
              <p:nvPr/>
            </p:nvSpPr>
            <p:spPr>
              <a:xfrm rot="-5400000">
                <a:off x="6123691" y="531866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50"/>
              <p:cNvSpPr/>
              <p:nvPr/>
            </p:nvSpPr>
            <p:spPr>
              <a:xfrm rot="-5400000">
                <a:off x="6254764" y="5547644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50"/>
              <p:cNvSpPr/>
              <p:nvPr/>
            </p:nvSpPr>
            <p:spPr>
              <a:xfrm rot="-5400000">
                <a:off x="6123691" y="474799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21" y="1"/>
                    </a:lnTo>
                    <a:lnTo>
                      <a:pt x="2152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080" y="15746"/>
                    </a:lnTo>
                    <a:lnTo>
                      <a:pt x="26080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50"/>
              <p:cNvSpPr/>
              <p:nvPr/>
            </p:nvSpPr>
            <p:spPr>
              <a:xfrm rot="-5400000">
                <a:off x="6254772" y="4976978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50"/>
              <p:cNvSpPr/>
              <p:nvPr/>
            </p:nvSpPr>
            <p:spPr>
              <a:xfrm rot="-5400000">
                <a:off x="6123691" y="4177317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50"/>
              <p:cNvSpPr/>
              <p:nvPr/>
            </p:nvSpPr>
            <p:spPr>
              <a:xfrm rot="-5400000">
                <a:off x="6254772" y="4406304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50"/>
              <p:cNvSpPr/>
              <p:nvPr/>
            </p:nvSpPr>
            <p:spPr>
              <a:xfrm rot="-5400000">
                <a:off x="6123691" y="36066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50"/>
              <p:cNvSpPr/>
              <p:nvPr/>
            </p:nvSpPr>
            <p:spPr>
              <a:xfrm rot="-5400000">
                <a:off x="6254772" y="38356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50"/>
              <p:cNvSpPr/>
              <p:nvPr/>
            </p:nvSpPr>
            <p:spPr>
              <a:xfrm rot="-5400000">
                <a:off x="6123691" y="30741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50"/>
              <p:cNvSpPr/>
              <p:nvPr/>
            </p:nvSpPr>
            <p:spPr>
              <a:xfrm rot="-5400000">
                <a:off x="6254772" y="33031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6" name="Google Shape;8446;p50"/>
            <p:cNvGrpSpPr/>
            <p:nvPr/>
          </p:nvGrpSpPr>
          <p:grpSpPr>
            <a:xfrm>
              <a:off x="7677418" y="-310"/>
              <a:ext cx="192517" cy="5143735"/>
              <a:chOff x="7677418" y="-310"/>
              <a:chExt cx="192517" cy="5143735"/>
            </a:xfrm>
          </p:grpSpPr>
          <p:sp>
            <p:nvSpPr>
              <p:cNvPr id="8447" name="Google Shape;8447;p50"/>
              <p:cNvSpPr/>
              <p:nvPr/>
            </p:nvSpPr>
            <p:spPr>
              <a:xfrm rot="-5400000">
                <a:off x="7539746" y="4813235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50"/>
              <p:cNvSpPr/>
              <p:nvPr/>
            </p:nvSpPr>
            <p:spPr>
              <a:xfrm rot="-5400000">
                <a:off x="7652458" y="4799342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50"/>
              <p:cNvSpPr/>
              <p:nvPr/>
            </p:nvSpPr>
            <p:spPr>
              <a:xfrm rot="-5400000">
                <a:off x="7540008" y="4345647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50"/>
              <p:cNvSpPr/>
              <p:nvPr/>
            </p:nvSpPr>
            <p:spPr>
              <a:xfrm rot="-5400000">
                <a:off x="7652712" y="4331746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50"/>
              <p:cNvSpPr/>
              <p:nvPr/>
            </p:nvSpPr>
            <p:spPr>
              <a:xfrm rot="-5400000">
                <a:off x="7539746" y="3878060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50"/>
              <p:cNvSpPr/>
              <p:nvPr/>
            </p:nvSpPr>
            <p:spPr>
              <a:xfrm rot="-5400000">
                <a:off x="7652721" y="3863904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38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50"/>
              <p:cNvSpPr/>
              <p:nvPr/>
            </p:nvSpPr>
            <p:spPr>
              <a:xfrm rot="-5400000">
                <a:off x="7539754" y="3410218"/>
                <a:ext cx="467845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0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50"/>
              <p:cNvSpPr/>
              <p:nvPr/>
            </p:nvSpPr>
            <p:spPr>
              <a:xfrm rot="-5400000">
                <a:off x="7652975" y="339683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50"/>
              <p:cNvSpPr/>
              <p:nvPr/>
            </p:nvSpPr>
            <p:spPr>
              <a:xfrm rot="-5400000">
                <a:off x="7539746" y="2942376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1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50"/>
              <p:cNvSpPr/>
              <p:nvPr/>
            </p:nvSpPr>
            <p:spPr>
              <a:xfrm rot="-5400000">
                <a:off x="7652975" y="292898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0" y="5107"/>
                    </a:lnTo>
                    <a:lnTo>
                      <a:pt x="15380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50"/>
              <p:cNvSpPr/>
              <p:nvPr/>
            </p:nvSpPr>
            <p:spPr>
              <a:xfrm rot="-5400000">
                <a:off x="7540008" y="2474788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50"/>
              <p:cNvSpPr/>
              <p:nvPr/>
            </p:nvSpPr>
            <p:spPr>
              <a:xfrm rot="-5400000">
                <a:off x="7652966" y="2461140"/>
                <a:ext cx="260456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50"/>
              <p:cNvSpPr/>
              <p:nvPr/>
            </p:nvSpPr>
            <p:spPr>
              <a:xfrm rot="-5400000">
                <a:off x="7540000" y="2007454"/>
                <a:ext cx="467354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1368" fill="none" extrusionOk="0">
                    <a:moveTo>
                      <a:pt x="1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50"/>
              <p:cNvSpPr/>
              <p:nvPr/>
            </p:nvSpPr>
            <p:spPr>
              <a:xfrm rot="-5400000">
                <a:off x="7652458" y="1993815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600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50"/>
              <p:cNvSpPr/>
              <p:nvPr/>
            </p:nvSpPr>
            <p:spPr>
              <a:xfrm rot="-5400000">
                <a:off x="7540008" y="1539612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50"/>
              <p:cNvSpPr/>
              <p:nvPr/>
            </p:nvSpPr>
            <p:spPr>
              <a:xfrm rot="-5400000">
                <a:off x="7652458" y="152596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99" y="5107"/>
                    </a:moveTo>
                    <a:lnTo>
                      <a:pt x="15441" y="5107"/>
                    </a:lnTo>
                    <a:lnTo>
                      <a:pt x="1544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8463;p50"/>
              <p:cNvSpPr/>
              <p:nvPr/>
            </p:nvSpPr>
            <p:spPr>
              <a:xfrm rot="-5400000">
                <a:off x="7540262" y="1072016"/>
                <a:ext cx="466829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1368" fill="none" extrusionOk="0">
                    <a:moveTo>
                      <a:pt x="0" y="11368"/>
                    </a:moveTo>
                    <a:lnTo>
                      <a:pt x="27569" y="11368"/>
                    </a:lnTo>
                    <a:lnTo>
                      <a:pt x="2756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8464;p50"/>
              <p:cNvSpPr/>
              <p:nvPr/>
            </p:nvSpPr>
            <p:spPr>
              <a:xfrm rot="-5400000">
                <a:off x="7652721" y="1058376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9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8465;p50"/>
              <p:cNvSpPr/>
              <p:nvPr/>
            </p:nvSpPr>
            <p:spPr>
              <a:xfrm rot="-5400000">
                <a:off x="7539746" y="604688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8466;p50"/>
              <p:cNvSpPr/>
              <p:nvPr/>
            </p:nvSpPr>
            <p:spPr>
              <a:xfrm rot="-5400000">
                <a:off x="7652458" y="59079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8467;p50"/>
              <p:cNvSpPr/>
              <p:nvPr/>
            </p:nvSpPr>
            <p:spPr>
              <a:xfrm rot="-5400000">
                <a:off x="7540008" y="137100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8468;p50"/>
              <p:cNvSpPr/>
              <p:nvPr/>
            </p:nvSpPr>
            <p:spPr>
              <a:xfrm rot="-5400000">
                <a:off x="7652712" y="123198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469" name="Google Shape;8469;p50"/>
            <p:cNvCxnSpPr/>
            <p:nvPr/>
          </p:nvCxnSpPr>
          <p:spPr>
            <a:xfrm>
              <a:off x="7618638" y="-7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9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7" name="Google Shape;9107;p53"/>
          <p:cNvSpPr/>
          <p:nvPr/>
        </p:nvSpPr>
        <p:spPr>
          <a:xfrm rot="10800000" flipH="1">
            <a:off x="713225" y="-1644"/>
            <a:ext cx="3902100" cy="513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8" name="Google Shape;9108;p53"/>
          <p:cNvGrpSpPr/>
          <p:nvPr/>
        </p:nvGrpSpPr>
        <p:grpSpPr>
          <a:xfrm flipH="1">
            <a:off x="8430775" y="-2325"/>
            <a:ext cx="725500" cy="5143600"/>
            <a:chOff x="0" y="0"/>
            <a:chExt cx="725500" cy="5143600"/>
          </a:xfrm>
        </p:grpSpPr>
        <p:sp>
          <p:nvSpPr>
            <p:cNvPr id="9109" name="Google Shape;9109;p53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0" name="Google Shape;9110;p53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9111" name="Google Shape;9111;p53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53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53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53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53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53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53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53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53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53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53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53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53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53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53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53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53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53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53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53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53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53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53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53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53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53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53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53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53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53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53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53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53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53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53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53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53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53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53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53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53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53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53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53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53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53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53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53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53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53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53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53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53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53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53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53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53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53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53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53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53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53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53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53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53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53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53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53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53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53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53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53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53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53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53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53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53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53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53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53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53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53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53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53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53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53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53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53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53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53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53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53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53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53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53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53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53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53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53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53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53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53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53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53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53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53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53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53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53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53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53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53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53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53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53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53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53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53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53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53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53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53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53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53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53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53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53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53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53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53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53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53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53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4" name="Google Shape;9244;p53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5" name="Google Shape;9245;p53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6" name="Google Shape;9246;p53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7" name="Google Shape;9247;p53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8" name="Google Shape;9248;p53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9" name="Google Shape;9249;p53"/>
          <p:cNvGrpSpPr/>
          <p:nvPr/>
        </p:nvGrpSpPr>
        <p:grpSpPr>
          <a:xfrm>
            <a:off x="0" y="-50"/>
            <a:ext cx="725500" cy="5143600"/>
            <a:chOff x="0" y="0"/>
            <a:chExt cx="725500" cy="5143600"/>
          </a:xfrm>
        </p:grpSpPr>
        <p:sp>
          <p:nvSpPr>
            <p:cNvPr id="9250" name="Google Shape;9250;p53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51" name="Google Shape;9251;p53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9252" name="Google Shape;9252;p53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3" name="Google Shape;9253;p53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4" name="Google Shape;9254;p53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5" name="Google Shape;9255;p53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6" name="Google Shape;9256;p53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7" name="Google Shape;9257;p53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8" name="Google Shape;9258;p53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9" name="Google Shape;9259;p53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0" name="Google Shape;9260;p53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1" name="Google Shape;9261;p53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2" name="Google Shape;9262;p53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3" name="Google Shape;9263;p53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4" name="Google Shape;9264;p53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5" name="Google Shape;9265;p53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6" name="Google Shape;9266;p53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7" name="Google Shape;9267;p53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8" name="Google Shape;9268;p53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9" name="Google Shape;9269;p53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0" name="Google Shape;9270;p53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1" name="Google Shape;9271;p53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2" name="Google Shape;9272;p53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3" name="Google Shape;9273;p53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4" name="Google Shape;9274;p53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5" name="Google Shape;9275;p53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6" name="Google Shape;9276;p53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7" name="Google Shape;9277;p53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8" name="Google Shape;9278;p53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9" name="Google Shape;9279;p53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0" name="Google Shape;9280;p53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1" name="Google Shape;9281;p53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2" name="Google Shape;9282;p53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3" name="Google Shape;9283;p53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53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53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53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53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53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53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53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53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53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53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53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53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53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53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53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53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53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53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53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53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53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53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53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53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53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53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53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53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53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53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53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53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53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53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53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9" name="Google Shape;9319;p53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0" name="Google Shape;9320;p53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53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53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53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53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53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53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53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53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53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53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53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53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53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53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53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53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53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53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53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53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53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53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53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53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53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53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53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53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53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53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53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53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53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53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53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6" name="Google Shape;9356;p53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7" name="Google Shape;9357;p53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53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53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53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53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53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53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53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53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53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53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53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53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53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53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53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53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53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53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53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53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53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53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53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53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53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53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53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53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53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53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53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53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90" name="Google Shape;9390;p53"/>
          <p:cNvSpPr txBox="1">
            <a:spLocks noGrp="1"/>
          </p:cNvSpPr>
          <p:nvPr>
            <p:ph type="ctrTitle"/>
          </p:nvPr>
        </p:nvSpPr>
        <p:spPr>
          <a:xfrm>
            <a:off x="1097900" y="1173600"/>
            <a:ext cx="3105000" cy="8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1" name="Google Shape;9391;p53"/>
          <p:cNvSpPr txBox="1">
            <a:spLocks noGrp="1"/>
          </p:cNvSpPr>
          <p:nvPr>
            <p:ph type="subTitle" idx="1"/>
          </p:nvPr>
        </p:nvSpPr>
        <p:spPr>
          <a:xfrm>
            <a:off x="4969150" y="1298550"/>
            <a:ext cx="31050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92" name="Google Shape;9392;p53"/>
          <p:cNvSpPr txBox="1"/>
          <p:nvPr/>
        </p:nvSpPr>
        <p:spPr>
          <a:xfrm>
            <a:off x="4969150" y="3947650"/>
            <a:ext cx="310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"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4" name="Google Shape;10084;p55"/>
          <p:cNvGrpSpPr/>
          <p:nvPr/>
        </p:nvGrpSpPr>
        <p:grpSpPr>
          <a:xfrm>
            <a:off x="0" y="-50"/>
            <a:ext cx="725500" cy="5143600"/>
            <a:chOff x="0" y="0"/>
            <a:chExt cx="725500" cy="5143600"/>
          </a:xfrm>
        </p:grpSpPr>
        <p:sp>
          <p:nvSpPr>
            <p:cNvPr id="10085" name="Google Shape;10085;p55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86" name="Google Shape;10086;p55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10087" name="Google Shape;10087;p55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8" name="Google Shape;10088;p55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9" name="Google Shape;10089;p55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0" name="Google Shape;10090;p55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1" name="Google Shape;10091;p55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2" name="Google Shape;10092;p55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3" name="Google Shape;10093;p55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4" name="Google Shape;10094;p55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5" name="Google Shape;10095;p55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6" name="Google Shape;10096;p55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7" name="Google Shape;10097;p55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8" name="Google Shape;10098;p55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9" name="Google Shape;10099;p55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0" name="Google Shape;10100;p55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1" name="Google Shape;10101;p55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2" name="Google Shape;10102;p55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3" name="Google Shape;10103;p55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4" name="Google Shape;10104;p55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5" name="Google Shape;10105;p55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6" name="Google Shape;10106;p55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7" name="Google Shape;10107;p55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8" name="Google Shape;10108;p55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9" name="Google Shape;10109;p55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0" name="Google Shape;10110;p55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1" name="Google Shape;10111;p55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2" name="Google Shape;10112;p55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3" name="Google Shape;10113;p55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4" name="Google Shape;10114;p55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5" name="Google Shape;10115;p55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6" name="Google Shape;10116;p55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7" name="Google Shape;10117;p55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8" name="Google Shape;10118;p55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9" name="Google Shape;10119;p55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0" name="Google Shape;10120;p55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1" name="Google Shape;10121;p55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2" name="Google Shape;10122;p55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3" name="Google Shape;10123;p55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4" name="Google Shape;10124;p55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5" name="Google Shape;10125;p55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6" name="Google Shape;10126;p55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7" name="Google Shape;10127;p55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8" name="Google Shape;10128;p55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9" name="Google Shape;10129;p55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0" name="Google Shape;10130;p55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1" name="Google Shape;10131;p55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2" name="Google Shape;10132;p55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3" name="Google Shape;10133;p55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4" name="Google Shape;10134;p55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5" name="Google Shape;10135;p55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6" name="Google Shape;10136;p55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7" name="Google Shape;10137;p55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8" name="Google Shape;10138;p55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9" name="Google Shape;10139;p55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0" name="Google Shape;10140;p55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1" name="Google Shape;10141;p55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2" name="Google Shape;10142;p55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3" name="Google Shape;10143;p55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4" name="Google Shape;10144;p55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5" name="Google Shape;10145;p55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6" name="Google Shape;10146;p55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7" name="Google Shape;10147;p55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8" name="Google Shape;10148;p55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9" name="Google Shape;10149;p55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0" name="Google Shape;10150;p55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1" name="Google Shape;10151;p55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2" name="Google Shape;10152;p55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3" name="Google Shape;10153;p55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4" name="Google Shape;10154;p55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5" name="Google Shape;10155;p55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6" name="Google Shape;10156;p55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7" name="Google Shape;10157;p55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8" name="Google Shape;10158;p55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9" name="Google Shape;10159;p55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0" name="Google Shape;10160;p55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1" name="Google Shape;10161;p55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2" name="Google Shape;10162;p55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3" name="Google Shape;10163;p55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4" name="Google Shape;10164;p55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5" name="Google Shape;10165;p55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6" name="Google Shape;10166;p55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7" name="Google Shape;10167;p55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8" name="Google Shape;10168;p55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9" name="Google Shape;10169;p55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0" name="Google Shape;10170;p55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1" name="Google Shape;10171;p55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2" name="Google Shape;10172;p55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3" name="Google Shape;10173;p55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4" name="Google Shape;10174;p55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5" name="Google Shape;10175;p55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6" name="Google Shape;10176;p55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7" name="Google Shape;10177;p55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8" name="Google Shape;10178;p55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9" name="Google Shape;10179;p55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0" name="Google Shape;10180;p55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1" name="Google Shape;10181;p55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2" name="Google Shape;10182;p55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3" name="Google Shape;10183;p55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4" name="Google Shape;10184;p55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5" name="Google Shape;10185;p55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6" name="Google Shape;10186;p55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7" name="Google Shape;10187;p55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8" name="Google Shape;10188;p55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9" name="Google Shape;10189;p55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0" name="Google Shape;10190;p55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1" name="Google Shape;10191;p55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2" name="Google Shape;10192;p55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3" name="Google Shape;10193;p55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4" name="Google Shape;10194;p55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5" name="Google Shape;10195;p55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6" name="Google Shape;10196;p55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7" name="Google Shape;10197;p55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8" name="Google Shape;10198;p55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9" name="Google Shape;10199;p55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0" name="Google Shape;10200;p55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1" name="Google Shape;10201;p55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2" name="Google Shape;10202;p55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3" name="Google Shape;10203;p55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4" name="Google Shape;10204;p55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5" name="Google Shape;10205;p55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6" name="Google Shape;10206;p55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7" name="Google Shape;10207;p55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8" name="Google Shape;10208;p55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9" name="Google Shape;10209;p55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0" name="Google Shape;10210;p55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1" name="Google Shape;10211;p55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2" name="Google Shape;10212;p55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3" name="Google Shape;10213;p55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4" name="Google Shape;10214;p55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5" name="Google Shape;10215;p55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6" name="Google Shape;10216;p55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7" name="Google Shape;10217;p55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8" name="Google Shape;10218;p55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9" name="Google Shape;10219;p55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0" name="Google Shape;10220;p55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1" name="Google Shape;10221;p55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2" name="Google Shape;10222;p55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3" name="Google Shape;10223;p55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4" name="Google Shape;10224;p55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25" name="Google Shape;10225;p55"/>
          <p:cNvGrpSpPr/>
          <p:nvPr/>
        </p:nvGrpSpPr>
        <p:grpSpPr>
          <a:xfrm flipH="1">
            <a:off x="8430775" y="-2325"/>
            <a:ext cx="725500" cy="5143600"/>
            <a:chOff x="0" y="0"/>
            <a:chExt cx="725500" cy="5143600"/>
          </a:xfrm>
        </p:grpSpPr>
        <p:sp>
          <p:nvSpPr>
            <p:cNvPr id="10226" name="Google Shape;10226;p55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27" name="Google Shape;10227;p55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10228" name="Google Shape;10228;p55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9" name="Google Shape;10229;p55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0" name="Google Shape;10230;p55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1" name="Google Shape;10231;p55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2" name="Google Shape;10232;p55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3" name="Google Shape;10233;p55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4" name="Google Shape;10234;p55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5" name="Google Shape;10235;p55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6" name="Google Shape;10236;p55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7" name="Google Shape;10237;p55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8" name="Google Shape;10238;p55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9" name="Google Shape;10239;p55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0" name="Google Shape;10240;p55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1" name="Google Shape;10241;p55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2" name="Google Shape;10242;p55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3" name="Google Shape;10243;p55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55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55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55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55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55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55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55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1" name="Google Shape;10251;p55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2" name="Google Shape;10252;p55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55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55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55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55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55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55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55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55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55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55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55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55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55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55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55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55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55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55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55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55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3" name="Google Shape;10273;p55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4" name="Google Shape;10274;p55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55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55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55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8" name="Google Shape;10278;p55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55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0" name="Google Shape;10280;p55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55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55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55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55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55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55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55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8" name="Google Shape;10288;p55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9" name="Google Shape;10289;p55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0" name="Google Shape;10290;p55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1" name="Google Shape;10291;p55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2" name="Google Shape;10292;p55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55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55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55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55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55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55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9" name="Google Shape;10299;p55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0" name="Google Shape;10300;p55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55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55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55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4" name="Google Shape;10304;p55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5" name="Google Shape;10305;p55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6" name="Google Shape;10306;p55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7" name="Google Shape;10307;p55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8" name="Google Shape;10308;p55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9" name="Google Shape;10309;p55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0" name="Google Shape;10310;p55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1" name="Google Shape;10311;p55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2" name="Google Shape;10312;p55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3" name="Google Shape;10313;p55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4" name="Google Shape;10314;p55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5" name="Google Shape;10315;p55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6" name="Google Shape;10316;p55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7" name="Google Shape;10317;p55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8" name="Google Shape;10318;p55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9" name="Google Shape;10319;p55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0" name="Google Shape;10320;p55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1" name="Google Shape;10321;p55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2" name="Google Shape;10322;p55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3" name="Google Shape;10323;p55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4" name="Google Shape;10324;p55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5" name="Google Shape;10325;p55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6" name="Google Shape;10326;p55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7" name="Google Shape;10327;p55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8" name="Google Shape;10328;p55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9" name="Google Shape;10329;p55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0" name="Google Shape;10330;p55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1" name="Google Shape;10331;p55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2" name="Google Shape;10332;p55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3" name="Google Shape;10333;p55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4" name="Google Shape;10334;p55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5" name="Google Shape;10335;p55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6" name="Google Shape;10336;p55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7" name="Google Shape;10337;p55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8" name="Google Shape;10338;p55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9" name="Google Shape;10339;p55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0" name="Google Shape;10340;p55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1" name="Google Shape;10341;p55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2" name="Google Shape;10342;p55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3" name="Google Shape;10343;p55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4" name="Google Shape;10344;p55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5" name="Google Shape;10345;p55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6" name="Google Shape;10346;p55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7" name="Google Shape;10347;p55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8" name="Google Shape;10348;p55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9" name="Google Shape;10349;p55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0" name="Google Shape;10350;p55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1" name="Google Shape;10351;p55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2" name="Google Shape;10352;p55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3" name="Google Shape;10353;p55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4" name="Google Shape;10354;p55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5" name="Google Shape;10355;p55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6" name="Google Shape;10356;p55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7" name="Google Shape;10357;p55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8" name="Google Shape;10358;p55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9" name="Google Shape;10359;p55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0" name="Google Shape;10360;p55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1" name="Google Shape;10361;p55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2" name="Google Shape;10362;p55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3" name="Google Shape;10363;p55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4" name="Google Shape;10364;p55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5" name="Google Shape;10365;p55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">
    <p:spTree>
      <p:nvGrpSpPr>
        <p:cNvPr id="1" name="Shape 10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7" name="Google Shape;10367;p56"/>
          <p:cNvSpPr/>
          <p:nvPr/>
        </p:nvSpPr>
        <p:spPr>
          <a:xfrm rot="10800000" flipH="1">
            <a:off x="13" y="-8426"/>
            <a:ext cx="91440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8" name="Google Shape;10368;p56"/>
          <p:cNvSpPr/>
          <p:nvPr/>
        </p:nvSpPr>
        <p:spPr>
          <a:xfrm flipH="1">
            <a:off x="0" y="4306825"/>
            <a:ext cx="91440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9" name="Google Shape;10369;p56"/>
          <p:cNvGrpSpPr/>
          <p:nvPr/>
        </p:nvGrpSpPr>
        <p:grpSpPr>
          <a:xfrm>
            <a:off x="-4" y="-8300"/>
            <a:ext cx="9144278" cy="723600"/>
            <a:chOff x="-4" y="-8300"/>
            <a:chExt cx="9144278" cy="723600"/>
          </a:xfrm>
        </p:grpSpPr>
        <p:sp>
          <p:nvSpPr>
            <p:cNvPr id="10370" name="Google Shape;10370;p56"/>
            <p:cNvSpPr/>
            <p:nvPr/>
          </p:nvSpPr>
          <p:spPr>
            <a:xfrm rot="10800000">
              <a:off x="245" y="-83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71" name="Google Shape;10371;p56"/>
            <p:cNvGrpSpPr/>
            <p:nvPr/>
          </p:nvGrpSpPr>
          <p:grpSpPr>
            <a:xfrm rot="10800000">
              <a:off x="-4" y="414975"/>
              <a:ext cx="9144232" cy="170088"/>
              <a:chOff x="446475" y="2342375"/>
              <a:chExt cx="6243075" cy="116125"/>
            </a:xfrm>
          </p:grpSpPr>
          <p:sp>
            <p:nvSpPr>
              <p:cNvPr id="10372" name="Google Shape;10372;p56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3" name="Google Shape;10373;p56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56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56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56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7" name="Google Shape;10377;p56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8" name="Google Shape;10378;p56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9" name="Google Shape;10379;p56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56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56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56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56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56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56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56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56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56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56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56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56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56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56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56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56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56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97" name="Google Shape;10397;p56"/>
            <p:cNvCxnSpPr/>
            <p:nvPr/>
          </p:nvCxnSpPr>
          <p:spPr>
            <a:xfrm>
              <a:off x="0" y="353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8" name="Google Shape;10398;p56"/>
            <p:cNvCxnSpPr/>
            <p:nvPr/>
          </p:nvCxnSpPr>
          <p:spPr>
            <a:xfrm rot="10800000">
              <a:off x="245" y="6465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399" name="Google Shape;10399;p56"/>
            <p:cNvGrpSpPr/>
            <p:nvPr/>
          </p:nvGrpSpPr>
          <p:grpSpPr>
            <a:xfrm rot="10800000">
              <a:off x="330" y="19449"/>
              <a:ext cx="9143944" cy="272600"/>
              <a:chOff x="447950" y="2701350"/>
              <a:chExt cx="6241600" cy="186075"/>
            </a:xfrm>
          </p:grpSpPr>
          <p:sp>
            <p:nvSpPr>
              <p:cNvPr id="10400" name="Google Shape;10400;p56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56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56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56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56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56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56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56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8" name="Google Shape;10408;p56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9" name="Google Shape;10409;p56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56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56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56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56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56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56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56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56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56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56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56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56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56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56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56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56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56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56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56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56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56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56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56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56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56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56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56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7" name="Google Shape;10437;p56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8" name="Google Shape;10438;p56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9" name="Google Shape;10439;p56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56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56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56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56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56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56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56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56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56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56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56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56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56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3" name="Google Shape;10453;p56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54" name="Google Shape;10454;p56"/>
          <p:cNvGrpSpPr/>
          <p:nvPr/>
        </p:nvGrpSpPr>
        <p:grpSpPr>
          <a:xfrm>
            <a:off x="-4" y="4428200"/>
            <a:ext cx="9144278" cy="723600"/>
            <a:chOff x="-4" y="4428200"/>
            <a:chExt cx="9144278" cy="723600"/>
          </a:xfrm>
        </p:grpSpPr>
        <p:sp>
          <p:nvSpPr>
            <p:cNvPr id="10455" name="Google Shape;10455;p56"/>
            <p:cNvSpPr/>
            <p:nvPr/>
          </p:nvSpPr>
          <p:spPr>
            <a:xfrm>
              <a:off x="25" y="44282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6" name="Google Shape;10456;p56"/>
            <p:cNvGrpSpPr/>
            <p:nvPr/>
          </p:nvGrpSpPr>
          <p:grpSpPr>
            <a:xfrm>
              <a:off x="42" y="4558437"/>
              <a:ext cx="9144232" cy="170088"/>
              <a:chOff x="446475" y="2342375"/>
              <a:chExt cx="6243075" cy="116125"/>
            </a:xfrm>
          </p:grpSpPr>
          <p:sp>
            <p:nvSpPr>
              <p:cNvPr id="10457" name="Google Shape;10457;p56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56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56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56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56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56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56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56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5" name="Google Shape;10465;p56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6" name="Google Shape;10466;p56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7" name="Google Shape;10467;p56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8" name="Google Shape;10468;p56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9" name="Google Shape;10469;p56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0" name="Google Shape;10470;p56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1" name="Google Shape;10471;p56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2" name="Google Shape;10472;p56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3" name="Google Shape;10473;p56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4" name="Google Shape;10474;p56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5" name="Google Shape;10475;p56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6" name="Google Shape;10476;p56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7" name="Google Shape;10477;p56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8" name="Google Shape;10478;p56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9" name="Google Shape;10479;p56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0" name="Google Shape;10480;p56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1" name="Google Shape;10481;p56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482" name="Google Shape;10482;p56"/>
            <p:cNvCxnSpPr>
              <a:stCxn id="10455" idx="1"/>
            </p:cNvCxnSpPr>
            <p:nvPr/>
          </p:nvCxnSpPr>
          <p:spPr>
            <a:xfrm>
              <a:off x="25" y="479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3" name="Google Shape;10483;p56"/>
            <p:cNvCxnSpPr/>
            <p:nvPr/>
          </p:nvCxnSpPr>
          <p:spPr>
            <a:xfrm>
              <a:off x="25" y="44969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84" name="Google Shape;10484;p56"/>
            <p:cNvGrpSpPr/>
            <p:nvPr/>
          </p:nvGrpSpPr>
          <p:grpSpPr>
            <a:xfrm>
              <a:off x="-4" y="4851451"/>
              <a:ext cx="9143944" cy="272600"/>
              <a:chOff x="447950" y="2701350"/>
              <a:chExt cx="6241600" cy="186075"/>
            </a:xfrm>
          </p:grpSpPr>
          <p:sp>
            <p:nvSpPr>
              <p:cNvPr id="10485" name="Google Shape;10485;p56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" name="Google Shape;10486;p56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" name="Google Shape;10487;p56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" name="Google Shape;10488;p56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" name="Google Shape;10489;p56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" name="Google Shape;10490;p56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" name="Google Shape;10491;p56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2" name="Google Shape;10492;p56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3" name="Google Shape;10493;p56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" name="Google Shape;10494;p56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56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56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56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56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56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0" name="Google Shape;10500;p56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" name="Google Shape;10501;p56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56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56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4" name="Google Shape;10504;p56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" name="Google Shape;10505;p56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6" name="Google Shape;10506;p56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7" name="Google Shape;10507;p56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8" name="Google Shape;10508;p56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9" name="Google Shape;10509;p56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0" name="Google Shape;10510;p56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1" name="Google Shape;10511;p56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2" name="Google Shape;10512;p56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3" name="Google Shape;10513;p56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4" name="Google Shape;10514;p56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5" name="Google Shape;10515;p56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6" name="Google Shape;10516;p56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7" name="Google Shape;10517;p56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8" name="Google Shape;10518;p56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56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56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56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56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56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56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56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56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56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56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56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56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56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56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3" name="Google Shape;10533;p56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4" name="Google Shape;10534;p56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56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56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56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56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_1_1_1">
    <p:spTree>
      <p:nvGrpSpPr>
        <p:cNvPr id="1" name="Shape 10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0" name="Google Shape;10540;p57"/>
          <p:cNvSpPr/>
          <p:nvPr/>
        </p:nvSpPr>
        <p:spPr>
          <a:xfrm rot="5400000">
            <a:off x="-215520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1" name="Google Shape;10541;p57"/>
          <p:cNvSpPr/>
          <p:nvPr/>
        </p:nvSpPr>
        <p:spPr>
          <a:xfrm rot="5400000">
            <a:off x="6143700" y="2155200"/>
            <a:ext cx="51555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2" name="Google Shape;10542;p57"/>
          <p:cNvGrpSpPr/>
          <p:nvPr/>
        </p:nvGrpSpPr>
        <p:grpSpPr>
          <a:xfrm flipH="1">
            <a:off x="8420400" y="0"/>
            <a:ext cx="723600" cy="5162674"/>
            <a:chOff x="0" y="0"/>
            <a:chExt cx="723600" cy="5162674"/>
          </a:xfrm>
        </p:grpSpPr>
        <p:sp>
          <p:nvSpPr>
            <p:cNvPr id="10543" name="Google Shape;10543;p57"/>
            <p:cNvSpPr/>
            <p:nvPr/>
          </p:nvSpPr>
          <p:spPr>
            <a:xfrm rot="5400000">
              <a:off x="-2215950" y="2215996"/>
              <a:ext cx="51555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57"/>
            <p:cNvSpPr/>
            <p:nvPr/>
          </p:nvSpPr>
          <p:spPr>
            <a:xfrm rot="5400000">
              <a:off x="238904" y="197207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57"/>
            <p:cNvSpPr/>
            <p:nvPr/>
          </p:nvSpPr>
          <p:spPr>
            <a:xfrm rot="5400000">
              <a:off x="239107" y="855844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8" y="3037"/>
                  </a:lnTo>
                  <a:lnTo>
                    <a:pt x="9108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57"/>
            <p:cNvSpPr/>
            <p:nvPr/>
          </p:nvSpPr>
          <p:spPr>
            <a:xfrm rot="5400000">
              <a:off x="512482" y="547792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57"/>
            <p:cNvSpPr/>
            <p:nvPr/>
          </p:nvSpPr>
          <p:spPr>
            <a:xfrm rot="5400000">
              <a:off x="238921" y="1514463"/>
              <a:ext cx="551593" cy="157315"/>
            </a:xfrm>
            <a:custGeom>
              <a:avLst/>
              <a:gdLst/>
              <a:ahLst/>
              <a:cxnLst/>
              <a:rect l="l" t="t" r="r" b="b"/>
              <a:pathLst>
                <a:path w="16288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20" y="3037"/>
                  </a:lnTo>
                  <a:lnTo>
                    <a:pt x="9120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57"/>
            <p:cNvSpPr/>
            <p:nvPr/>
          </p:nvSpPr>
          <p:spPr>
            <a:xfrm rot="5400000">
              <a:off x="512482" y="120622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57"/>
            <p:cNvSpPr/>
            <p:nvPr/>
          </p:nvSpPr>
          <p:spPr>
            <a:xfrm rot="5400000">
              <a:off x="238904" y="2173286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9" y="1"/>
                  </a:lnTo>
                  <a:lnTo>
                    <a:pt x="16289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56" y="3037"/>
                  </a:lnTo>
                  <a:lnTo>
                    <a:pt x="1656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57"/>
            <p:cNvSpPr/>
            <p:nvPr/>
          </p:nvSpPr>
          <p:spPr>
            <a:xfrm rot="5400000">
              <a:off x="512482" y="186506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57"/>
            <p:cNvSpPr/>
            <p:nvPr/>
          </p:nvSpPr>
          <p:spPr>
            <a:xfrm rot="5400000">
              <a:off x="238904" y="2832125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8" y="3037"/>
                  </a:lnTo>
                  <a:lnTo>
                    <a:pt x="1668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57"/>
            <p:cNvSpPr/>
            <p:nvPr/>
          </p:nvSpPr>
          <p:spPr>
            <a:xfrm rot="5400000">
              <a:off x="512482" y="252390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57"/>
            <p:cNvSpPr/>
            <p:nvPr/>
          </p:nvSpPr>
          <p:spPr>
            <a:xfrm rot="5400000">
              <a:off x="239107" y="349076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800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57"/>
            <p:cNvSpPr/>
            <p:nvPr/>
          </p:nvSpPr>
          <p:spPr>
            <a:xfrm rot="5400000">
              <a:off x="512482" y="318274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57"/>
            <p:cNvSpPr/>
            <p:nvPr/>
          </p:nvSpPr>
          <p:spPr>
            <a:xfrm rot="5400000">
              <a:off x="239107" y="414960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21" y="1549"/>
                  </a:lnTo>
                  <a:lnTo>
                    <a:pt x="14621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53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57"/>
            <p:cNvSpPr/>
            <p:nvPr/>
          </p:nvSpPr>
          <p:spPr>
            <a:xfrm rot="5400000">
              <a:off x="512482" y="384158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57"/>
            <p:cNvSpPr/>
            <p:nvPr/>
          </p:nvSpPr>
          <p:spPr>
            <a:xfrm rot="5400000">
              <a:off x="239327" y="4808627"/>
              <a:ext cx="550780" cy="157315"/>
            </a:xfrm>
            <a:custGeom>
              <a:avLst/>
              <a:gdLst/>
              <a:ahLst/>
              <a:cxnLst/>
              <a:rect l="l" t="t" r="r" b="b"/>
              <a:pathLst>
                <a:path w="16264" h="4645" fill="none" extrusionOk="0">
                  <a:moveTo>
                    <a:pt x="10787" y="1549"/>
                  </a:moveTo>
                  <a:lnTo>
                    <a:pt x="14609" y="1549"/>
                  </a:lnTo>
                  <a:lnTo>
                    <a:pt x="14609" y="3037"/>
                  </a:lnTo>
                  <a:lnTo>
                    <a:pt x="9085" y="3037"/>
                  </a:lnTo>
                  <a:lnTo>
                    <a:pt x="9085" y="1"/>
                  </a:lnTo>
                  <a:lnTo>
                    <a:pt x="16264" y="1"/>
                  </a:lnTo>
                  <a:lnTo>
                    <a:pt x="16264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299" y="1"/>
                  </a:lnTo>
                  <a:lnTo>
                    <a:pt x="7299" y="3037"/>
                  </a:lnTo>
                  <a:lnTo>
                    <a:pt x="1643" y="3037"/>
                  </a:lnTo>
                  <a:lnTo>
                    <a:pt x="1643" y="1549"/>
                  </a:lnTo>
                  <a:lnTo>
                    <a:pt x="5441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57"/>
            <p:cNvSpPr/>
            <p:nvPr/>
          </p:nvSpPr>
          <p:spPr>
            <a:xfrm rot="5400000">
              <a:off x="512482" y="4499983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559" name="Google Shape;10559;p57"/>
            <p:cNvCxnSpPr>
              <a:stCxn id="10543" idx="1"/>
            </p:cNvCxnSpPr>
            <p:nvPr/>
          </p:nvCxnSpPr>
          <p:spPr>
            <a:xfrm>
              <a:off x="361800" y="46"/>
              <a:ext cx="0" cy="5155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0" name="Google Shape;10560;p57"/>
            <p:cNvCxnSpPr/>
            <p:nvPr/>
          </p:nvCxnSpPr>
          <p:spPr>
            <a:xfrm rot="5400000">
              <a:off x="-1922900" y="2577796"/>
              <a:ext cx="5155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61" name="Google Shape;10561;p57"/>
            <p:cNvSpPr/>
            <p:nvPr/>
          </p:nvSpPr>
          <p:spPr>
            <a:xfrm rot="5400000">
              <a:off x="141037" y="11511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57"/>
            <p:cNvSpPr/>
            <p:nvPr/>
          </p:nvSpPr>
          <p:spPr>
            <a:xfrm rot="5400000">
              <a:off x="85816" y="-50976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57"/>
            <p:cNvSpPr/>
            <p:nvPr/>
          </p:nvSpPr>
          <p:spPr>
            <a:xfrm rot="5400000">
              <a:off x="141233" y="447461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57"/>
            <p:cNvSpPr/>
            <p:nvPr/>
          </p:nvSpPr>
          <p:spPr>
            <a:xfrm rot="5400000">
              <a:off x="85816" y="28160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57"/>
            <p:cNvSpPr/>
            <p:nvPr/>
          </p:nvSpPr>
          <p:spPr>
            <a:xfrm rot="5400000">
              <a:off x="141037" y="77937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57"/>
            <p:cNvSpPr/>
            <p:nvPr/>
          </p:nvSpPr>
          <p:spPr>
            <a:xfrm rot="5400000">
              <a:off x="85816" y="61332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57"/>
            <p:cNvSpPr/>
            <p:nvPr/>
          </p:nvSpPr>
          <p:spPr>
            <a:xfrm rot="5400000">
              <a:off x="141037" y="111109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57"/>
            <p:cNvSpPr/>
            <p:nvPr/>
          </p:nvSpPr>
          <p:spPr>
            <a:xfrm rot="5400000">
              <a:off x="85834" y="945023"/>
              <a:ext cx="163523" cy="265510"/>
            </a:xfrm>
            <a:custGeom>
              <a:avLst/>
              <a:gdLst/>
              <a:ahLst/>
              <a:cxnLst/>
              <a:rect l="l" t="t" r="r" b="b"/>
              <a:pathLst>
                <a:path w="4584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57"/>
            <p:cNvSpPr/>
            <p:nvPr/>
          </p:nvSpPr>
          <p:spPr>
            <a:xfrm rot="5400000">
              <a:off x="141019" y="1443228"/>
              <a:ext cx="53152" cy="265510"/>
            </a:xfrm>
            <a:custGeom>
              <a:avLst/>
              <a:gdLst/>
              <a:ahLst/>
              <a:cxnLst/>
              <a:rect l="l" t="t" r="r" b="b"/>
              <a:pathLst>
                <a:path w="1490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57"/>
            <p:cNvSpPr/>
            <p:nvPr/>
          </p:nvSpPr>
          <p:spPr>
            <a:xfrm rot="5400000">
              <a:off x="85816" y="127758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84" y="1882"/>
                  </a:lnTo>
                  <a:lnTo>
                    <a:pt x="3084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57"/>
            <p:cNvSpPr/>
            <p:nvPr/>
          </p:nvSpPr>
          <p:spPr>
            <a:xfrm rot="5400000">
              <a:off x="141251" y="1775144"/>
              <a:ext cx="52688" cy="265510"/>
            </a:xfrm>
            <a:custGeom>
              <a:avLst/>
              <a:gdLst/>
              <a:ahLst/>
              <a:cxnLst/>
              <a:rect l="l" t="t" r="r" b="b"/>
              <a:pathLst>
                <a:path w="1477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57"/>
            <p:cNvSpPr/>
            <p:nvPr/>
          </p:nvSpPr>
          <p:spPr>
            <a:xfrm rot="5400000">
              <a:off x="85816" y="160930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57"/>
            <p:cNvSpPr/>
            <p:nvPr/>
          </p:nvSpPr>
          <p:spPr>
            <a:xfrm rot="5400000">
              <a:off x="141037" y="210707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57"/>
            <p:cNvSpPr/>
            <p:nvPr/>
          </p:nvSpPr>
          <p:spPr>
            <a:xfrm rot="5400000">
              <a:off x="85816" y="194102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57"/>
            <p:cNvSpPr/>
            <p:nvPr/>
          </p:nvSpPr>
          <p:spPr>
            <a:xfrm rot="5400000">
              <a:off x="141037" y="243879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57"/>
            <p:cNvSpPr/>
            <p:nvPr/>
          </p:nvSpPr>
          <p:spPr>
            <a:xfrm rot="5400000">
              <a:off x="85406" y="2273152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19" y="1882"/>
                  </a:lnTo>
                  <a:lnTo>
                    <a:pt x="3119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57"/>
            <p:cNvSpPr/>
            <p:nvPr/>
          </p:nvSpPr>
          <p:spPr>
            <a:xfrm rot="5400000">
              <a:off x="141233" y="2771143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57"/>
            <p:cNvSpPr/>
            <p:nvPr/>
          </p:nvSpPr>
          <p:spPr>
            <a:xfrm rot="5400000">
              <a:off x="85816" y="260528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57"/>
            <p:cNvSpPr/>
            <p:nvPr/>
          </p:nvSpPr>
          <p:spPr>
            <a:xfrm rot="5400000">
              <a:off x="141037" y="3103060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57"/>
            <p:cNvSpPr/>
            <p:nvPr/>
          </p:nvSpPr>
          <p:spPr>
            <a:xfrm rot="5400000">
              <a:off x="85816" y="293700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57"/>
            <p:cNvSpPr/>
            <p:nvPr/>
          </p:nvSpPr>
          <p:spPr>
            <a:xfrm rot="5400000">
              <a:off x="141037" y="343520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57"/>
            <p:cNvSpPr/>
            <p:nvPr/>
          </p:nvSpPr>
          <p:spPr>
            <a:xfrm rot="5400000">
              <a:off x="85406" y="3269133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57"/>
            <p:cNvSpPr/>
            <p:nvPr/>
          </p:nvSpPr>
          <p:spPr>
            <a:xfrm rot="5400000">
              <a:off x="141233" y="3767124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57"/>
            <p:cNvSpPr/>
            <p:nvPr/>
          </p:nvSpPr>
          <p:spPr>
            <a:xfrm rot="5400000">
              <a:off x="85816" y="360126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57"/>
            <p:cNvSpPr/>
            <p:nvPr/>
          </p:nvSpPr>
          <p:spPr>
            <a:xfrm rot="5400000">
              <a:off x="141037" y="4099041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57"/>
            <p:cNvSpPr/>
            <p:nvPr/>
          </p:nvSpPr>
          <p:spPr>
            <a:xfrm rot="5400000">
              <a:off x="85816" y="393298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57"/>
            <p:cNvSpPr/>
            <p:nvPr/>
          </p:nvSpPr>
          <p:spPr>
            <a:xfrm rot="5400000">
              <a:off x="141037" y="443118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57"/>
            <p:cNvSpPr/>
            <p:nvPr/>
          </p:nvSpPr>
          <p:spPr>
            <a:xfrm rot="5400000">
              <a:off x="85816" y="426470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57"/>
            <p:cNvSpPr/>
            <p:nvPr/>
          </p:nvSpPr>
          <p:spPr>
            <a:xfrm rot="5400000">
              <a:off x="141037" y="476290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57"/>
            <p:cNvSpPr/>
            <p:nvPr/>
          </p:nvSpPr>
          <p:spPr>
            <a:xfrm rot="5400000">
              <a:off x="85816" y="459724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7" y="1882"/>
                  </a:lnTo>
                  <a:lnTo>
                    <a:pt x="3097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57"/>
            <p:cNvSpPr/>
            <p:nvPr/>
          </p:nvSpPr>
          <p:spPr>
            <a:xfrm rot="5400000">
              <a:off x="85816" y="492896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2" name="Google Shape;10592;p57"/>
          <p:cNvGrpSpPr/>
          <p:nvPr/>
        </p:nvGrpSpPr>
        <p:grpSpPr>
          <a:xfrm>
            <a:off x="0" y="0"/>
            <a:ext cx="723600" cy="5162674"/>
            <a:chOff x="0" y="0"/>
            <a:chExt cx="723600" cy="5162674"/>
          </a:xfrm>
        </p:grpSpPr>
        <p:sp>
          <p:nvSpPr>
            <p:cNvPr id="10593" name="Google Shape;10593;p57"/>
            <p:cNvSpPr/>
            <p:nvPr/>
          </p:nvSpPr>
          <p:spPr>
            <a:xfrm rot="5400000">
              <a:off x="-2215950" y="2215996"/>
              <a:ext cx="51555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57"/>
            <p:cNvSpPr/>
            <p:nvPr/>
          </p:nvSpPr>
          <p:spPr>
            <a:xfrm rot="5400000">
              <a:off x="238904" y="197207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57"/>
            <p:cNvSpPr/>
            <p:nvPr/>
          </p:nvSpPr>
          <p:spPr>
            <a:xfrm rot="5400000">
              <a:off x="239107" y="855844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8" y="3037"/>
                  </a:lnTo>
                  <a:lnTo>
                    <a:pt x="9108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57"/>
            <p:cNvSpPr/>
            <p:nvPr/>
          </p:nvSpPr>
          <p:spPr>
            <a:xfrm rot="5400000">
              <a:off x="512482" y="547792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57"/>
            <p:cNvSpPr/>
            <p:nvPr/>
          </p:nvSpPr>
          <p:spPr>
            <a:xfrm rot="5400000">
              <a:off x="238921" y="1514463"/>
              <a:ext cx="551593" cy="157315"/>
            </a:xfrm>
            <a:custGeom>
              <a:avLst/>
              <a:gdLst/>
              <a:ahLst/>
              <a:cxnLst/>
              <a:rect l="l" t="t" r="r" b="b"/>
              <a:pathLst>
                <a:path w="16288" h="4645" fill="none" extrusionOk="0">
                  <a:moveTo>
                    <a:pt x="10811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20" y="3037"/>
                  </a:lnTo>
                  <a:lnTo>
                    <a:pt x="9120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11" y="1"/>
                  </a:lnTo>
                  <a:lnTo>
                    <a:pt x="7311" y="3037"/>
                  </a:lnTo>
                  <a:lnTo>
                    <a:pt x="1655" y="3037"/>
                  </a:lnTo>
                  <a:lnTo>
                    <a:pt x="1655" y="1549"/>
                  </a:lnTo>
                  <a:lnTo>
                    <a:pt x="5465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57"/>
            <p:cNvSpPr/>
            <p:nvPr/>
          </p:nvSpPr>
          <p:spPr>
            <a:xfrm rot="5400000">
              <a:off x="512482" y="120622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57"/>
            <p:cNvSpPr/>
            <p:nvPr/>
          </p:nvSpPr>
          <p:spPr>
            <a:xfrm rot="5400000">
              <a:off x="238904" y="2173286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9" y="1"/>
                  </a:lnTo>
                  <a:lnTo>
                    <a:pt x="16289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56" y="3037"/>
                  </a:lnTo>
                  <a:lnTo>
                    <a:pt x="1656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57"/>
            <p:cNvSpPr/>
            <p:nvPr/>
          </p:nvSpPr>
          <p:spPr>
            <a:xfrm rot="5400000">
              <a:off x="512482" y="1865065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57"/>
            <p:cNvSpPr/>
            <p:nvPr/>
          </p:nvSpPr>
          <p:spPr>
            <a:xfrm rot="5400000">
              <a:off x="238904" y="2832125"/>
              <a:ext cx="551627" cy="157315"/>
            </a:xfrm>
            <a:custGeom>
              <a:avLst/>
              <a:gdLst/>
              <a:ahLst/>
              <a:cxnLst/>
              <a:rect l="l" t="t" r="r" b="b"/>
              <a:pathLst>
                <a:path w="16289" h="4645" fill="none" extrusionOk="0">
                  <a:moveTo>
                    <a:pt x="10812" y="1549"/>
                  </a:moveTo>
                  <a:lnTo>
                    <a:pt x="14634" y="1549"/>
                  </a:lnTo>
                  <a:lnTo>
                    <a:pt x="14634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88" y="1"/>
                  </a:lnTo>
                  <a:lnTo>
                    <a:pt x="16288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8" y="3037"/>
                  </a:lnTo>
                  <a:lnTo>
                    <a:pt x="1668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57"/>
            <p:cNvSpPr/>
            <p:nvPr/>
          </p:nvSpPr>
          <p:spPr>
            <a:xfrm rot="5400000">
              <a:off x="512482" y="252390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57"/>
            <p:cNvSpPr/>
            <p:nvPr/>
          </p:nvSpPr>
          <p:spPr>
            <a:xfrm rot="5400000">
              <a:off x="239107" y="349076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800" y="1549"/>
                  </a:moveTo>
                  <a:lnTo>
                    <a:pt x="14633" y="1549"/>
                  </a:lnTo>
                  <a:lnTo>
                    <a:pt x="14633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1" y="4644"/>
                  </a:lnTo>
                  <a:lnTo>
                    <a:pt x="1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66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57"/>
            <p:cNvSpPr/>
            <p:nvPr/>
          </p:nvSpPr>
          <p:spPr>
            <a:xfrm rot="5400000">
              <a:off x="512482" y="318274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57"/>
            <p:cNvSpPr/>
            <p:nvPr/>
          </p:nvSpPr>
          <p:spPr>
            <a:xfrm rot="5400000">
              <a:off x="239107" y="4149601"/>
              <a:ext cx="551221" cy="157315"/>
            </a:xfrm>
            <a:custGeom>
              <a:avLst/>
              <a:gdLst/>
              <a:ahLst/>
              <a:cxnLst/>
              <a:rect l="l" t="t" r="r" b="b"/>
              <a:pathLst>
                <a:path w="16277" h="4645" fill="none" extrusionOk="0">
                  <a:moveTo>
                    <a:pt x="10799" y="1549"/>
                  </a:moveTo>
                  <a:lnTo>
                    <a:pt x="14621" y="1549"/>
                  </a:lnTo>
                  <a:lnTo>
                    <a:pt x="14621" y="3037"/>
                  </a:lnTo>
                  <a:lnTo>
                    <a:pt x="9109" y="3037"/>
                  </a:lnTo>
                  <a:lnTo>
                    <a:pt x="9109" y="1"/>
                  </a:lnTo>
                  <a:lnTo>
                    <a:pt x="16276" y="1"/>
                  </a:lnTo>
                  <a:lnTo>
                    <a:pt x="16276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323" y="1"/>
                  </a:lnTo>
                  <a:lnTo>
                    <a:pt x="7323" y="3037"/>
                  </a:lnTo>
                  <a:lnTo>
                    <a:pt x="1667" y="3037"/>
                  </a:lnTo>
                  <a:lnTo>
                    <a:pt x="1667" y="1549"/>
                  </a:lnTo>
                  <a:lnTo>
                    <a:pt x="5453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57"/>
            <p:cNvSpPr/>
            <p:nvPr/>
          </p:nvSpPr>
          <p:spPr>
            <a:xfrm rot="5400000">
              <a:off x="512482" y="3841584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0" y="0"/>
                  </a:moveTo>
                  <a:lnTo>
                    <a:pt x="0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57"/>
            <p:cNvSpPr/>
            <p:nvPr/>
          </p:nvSpPr>
          <p:spPr>
            <a:xfrm rot="5400000">
              <a:off x="239327" y="4808627"/>
              <a:ext cx="550780" cy="157315"/>
            </a:xfrm>
            <a:custGeom>
              <a:avLst/>
              <a:gdLst/>
              <a:ahLst/>
              <a:cxnLst/>
              <a:rect l="l" t="t" r="r" b="b"/>
              <a:pathLst>
                <a:path w="16264" h="4645" fill="none" extrusionOk="0">
                  <a:moveTo>
                    <a:pt x="10787" y="1549"/>
                  </a:moveTo>
                  <a:lnTo>
                    <a:pt x="14609" y="1549"/>
                  </a:lnTo>
                  <a:lnTo>
                    <a:pt x="14609" y="3037"/>
                  </a:lnTo>
                  <a:lnTo>
                    <a:pt x="9085" y="3037"/>
                  </a:lnTo>
                  <a:lnTo>
                    <a:pt x="9085" y="1"/>
                  </a:lnTo>
                  <a:lnTo>
                    <a:pt x="16264" y="1"/>
                  </a:lnTo>
                  <a:lnTo>
                    <a:pt x="16264" y="4644"/>
                  </a:lnTo>
                  <a:lnTo>
                    <a:pt x="0" y="4644"/>
                  </a:lnTo>
                  <a:lnTo>
                    <a:pt x="0" y="1"/>
                  </a:lnTo>
                  <a:lnTo>
                    <a:pt x="7299" y="1"/>
                  </a:lnTo>
                  <a:lnTo>
                    <a:pt x="7299" y="3037"/>
                  </a:lnTo>
                  <a:lnTo>
                    <a:pt x="1643" y="3037"/>
                  </a:lnTo>
                  <a:lnTo>
                    <a:pt x="1643" y="1549"/>
                  </a:lnTo>
                  <a:lnTo>
                    <a:pt x="5441" y="1549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57"/>
            <p:cNvSpPr/>
            <p:nvPr/>
          </p:nvSpPr>
          <p:spPr>
            <a:xfrm rot="5400000">
              <a:off x="512482" y="4499983"/>
              <a:ext cx="34" cy="121381"/>
            </a:xfrm>
            <a:custGeom>
              <a:avLst/>
              <a:gdLst/>
              <a:ahLst/>
              <a:cxnLst/>
              <a:rect l="l" t="t" r="r" b="b"/>
              <a:pathLst>
                <a:path w="1" h="3584" fill="none" extrusionOk="0">
                  <a:moveTo>
                    <a:pt x="1" y="0"/>
                  </a:moveTo>
                  <a:lnTo>
                    <a:pt x="1" y="3584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09" name="Google Shape;10609;p57"/>
            <p:cNvCxnSpPr>
              <a:stCxn id="10593" idx="1"/>
            </p:cNvCxnSpPr>
            <p:nvPr/>
          </p:nvCxnSpPr>
          <p:spPr>
            <a:xfrm>
              <a:off x="361800" y="46"/>
              <a:ext cx="0" cy="5155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0" name="Google Shape;10610;p57"/>
            <p:cNvCxnSpPr/>
            <p:nvPr/>
          </p:nvCxnSpPr>
          <p:spPr>
            <a:xfrm rot="5400000">
              <a:off x="-1922900" y="2577796"/>
              <a:ext cx="51555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11" name="Google Shape;10611;p57"/>
            <p:cNvSpPr/>
            <p:nvPr/>
          </p:nvSpPr>
          <p:spPr>
            <a:xfrm rot="5400000">
              <a:off x="141037" y="11511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57"/>
            <p:cNvSpPr/>
            <p:nvPr/>
          </p:nvSpPr>
          <p:spPr>
            <a:xfrm rot="5400000">
              <a:off x="85816" y="-50976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57"/>
            <p:cNvSpPr/>
            <p:nvPr/>
          </p:nvSpPr>
          <p:spPr>
            <a:xfrm rot="5400000">
              <a:off x="141233" y="447461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57"/>
            <p:cNvSpPr/>
            <p:nvPr/>
          </p:nvSpPr>
          <p:spPr>
            <a:xfrm rot="5400000">
              <a:off x="85816" y="28160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57"/>
            <p:cNvSpPr/>
            <p:nvPr/>
          </p:nvSpPr>
          <p:spPr>
            <a:xfrm rot="5400000">
              <a:off x="141037" y="779377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57"/>
            <p:cNvSpPr/>
            <p:nvPr/>
          </p:nvSpPr>
          <p:spPr>
            <a:xfrm rot="5400000">
              <a:off x="85816" y="613321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57"/>
            <p:cNvSpPr/>
            <p:nvPr/>
          </p:nvSpPr>
          <p:spPr>
            <a:xfrm rot="5400000">
              <a:off x="141037" y="111109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57"/>
            <p:cNvSpPr/>
            <p:nvPr/>
          </p:nvSpPr>
          <p:spPr>
            <a:xfrm rot="5400000">
              <a:off x="85834" y="945023"/>
              <a:ext cx="163523" cy="265510"/>
            </a:xfrm>
            <a:custGeom>
              <a:avLst/>
              <a:gdLst/>
              <a:ahLst/>
              <a:cxnLst/>
              <a:rect l="l" t="t" r="r" b="b"/>
              <a:pathLst>
                <a:path w="4584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57"/>
            <p:cNvSpPr/>
            <p:nvPr/>
          </p:nvSpPr>
          <p:spPr>
            <a:xfrm rot="5400000">
              <a:off x="141019" y="1443228"/>
              <a:ext cx="53152" cy="265510"/>
            </a:xfrm>
            <a:custGeom>
              <a:avLst/>
              <a:gdLst/>
              <a:ahLst/>
              <a:cxnLst/>
              <a:rect l="l" t="t" r="r" b="b"/>
              <a:pathLst>
                <a:path w="1490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57"/>
            <p:cNvSpPr/>
            <p:nvPr/>
          </p:nvSpPr>
          <p:spPr>
            <a:xfrm rot="5400000">
              <a:off x="85816" y="127758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65" y="7442"/>
                  </a:lnTo>
                  <a:lnTo>
                    <a:pt x="1465" y="1882"/>
                  </a:lnTo>
                  <a:lnTo>
                    <a:pt x="3084" y="1882"/>
                  </a:lnTo>
                  <a:lnTo>
                    <a:pt x="3084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57"/>
            <p:cNvSpPr/>
            <p:nvPr/>
          </p:nvSpPr>
          <p:spPr>
            <a:xfrm rot="5400000">
              <a:off x="141251" y="1775144"/>
              <a:ext cx="52688" cy="265510"/>
            </a:xfrm>
            <a:custGeom>
              <a:avLst/>
              <a:gdLst/>
              <a:ahLst/>
              <a:cxnLst/>
              <a:rect l="l" t="t" r="r" b="b"/>
              <a:pathLst>
                <a:path w="1477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57"/>
            <p:cNvSpPr/>
            <p:nvPr/>
          </p:nvSpPr>
          <p:spPr>
            <a:xfrm rot="5400000">
              <a:off x="85816" y="160930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57"/>
            <p:cNvSpPr/>
            <p:nvPr/>
          </p:nvSpPr>
          <p:spPr>
            <a:xfrm rot="5400000">
              <a:off x="141037" y="210707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57"/>
            <p:cNvSpPr/>
            <p:nvPr/>
          </p:nvSpPr>
          <p:spPr>
            <a:xfrm rot="5400000">
              <a:off x="85816" y="1941022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57"/>
            <p:cNvSpPr/>
            <p:nvPr/>
          </p:nvSpPr>
          <p:spPr>
            <a:xfrm rot="5400000">
              <a:off x="141037" y="243879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57"/>
            <p:cNvSpPr/>
            <p:nvPr/>
          </p:nvSpPr>
          <p:spPr>
            <a:xfrm rot="5400000">
              <a:off x="85406" y="2273152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19" y="1882"/>
                  </a:lnTo>
                  <a:lnTo>
                    <a:pt x="3119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57"/>
            <p:cNvSpPr/>
            <p:nvPr/>
          </p:nvSpPr>
          <p:spPr>
            <a:xfrm rot="5400000">
              <a:off x="141233" y="2771143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57"/>
            <p:cNvSpPr/>
            <p:nvPr/>
          </p:nvSpPr>
          <p:spPr>
            <a:xfrm rot="5400000">
              <a:off x="85816" y="260528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57"/>
            <p:cNvSpPr/>
            <p:nvPr/>
          </p:nvSpPr>
          <p:spPr>
            <a:xfrm rot="5400000">
              <a:off x="141037" y="3103060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57"/>
            <p:cNvSpPr/>
            <p:nvPr/>
          </p:nvSpPr>
          <p:spPr>
            <a:xfrm rot="5400000">
              <a:off x="85816" y="2937003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08" y="1882"/>
                  </a:lnTo>
                  <a:lnTo>
                    <a:pt x="3108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57"/>
            <p:cNvSpPr/>
            <p:nvPr/>
          </p:nvSpPr>
          <p:spPr>
            <a:xfrm rot="5400000">
              <a:off x="141037" y="3435208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57"/>
            <p:cNvSpPr/>
            <p:nvPr/>
          </p:nvSpPr>
          <p:spPr>
            <a:xfrm rot="5400000">
              <a:off x="85406" y="3269133"/>
              <a:ext cx="164379" cy="265510"/>
            </a:xfrm>
            <a:custGeom>
              <a:avLst/>
              <a:gdLst/>
              <a:ahLst/>
              <a:cxnLst/>
              <a:rect l="l" t="t" r="r" b="b"/>
              <a:pathLst>
                <a:path w="4608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608" y="1"/>
                  </a:lnTo>
                  <a:lnTo>
                    <a:pt x="4608" y="7442"/>
                  </a:lnTo>
                  <a:lnTo>
                    <a:pt x="1488" y="7442"/>
                  </a:lnTo>
                  <a:lnTo>
                    <a:pt x="1488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57"/>
            <p:cNvSpPr/>
            <p:nvPr/>
          </p:nvSpPr>
          <p:spPr>
            <a:xfrm rot="5400000">
              <a:off x="141233" y="3767124"/>
              <a:ext cx="52724" cy="265510"/>
            </a:xfrm>
            <a:custGeom>
              <a:avLst/>
              <a:gdLst/>
              <a:ahLst/>
              <a:cxnLst/>
              <a:rect l="l" t="t" r="r" b="b"/>
              <a:pathLst>
                <a:path w="1478" h="7443" fill="none" extrusionOk="0">
                  <a:moveTo>
                    <a:pt x="1477" y="4025"/>
                  </a:moveTo>
                  <a:lnTo>
                    <a:pt x="1477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57"/>
            <p:cNvSpPr/>
            <p:nvPr/>
          </p:nvSpPr>
          <p:spPr>
            <a:xfrm rot="5400000">
              <a:off x="85816" y="360126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57"/>
            <p:cNvSpPr/>
            <p:nvPr/>
          </p:nvSpPr>
          <p:spPr>
            <a:xfrm rot="5400000">
              <a:off x="141037" y="4099041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1" y="1"/>
                  </a:lnTo>
                  <a:lnTo>
                    <a:pt x="1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57"/>
            <p:cNvSpPr/>
            <p:nvPr/>
          </p:nvSpPr>
          <p:spPr>
            <a:xfrm rot="5400000">
              <a:off x="85816" y="393298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57"/>
            <p:cNvSpPr/>
            <p:nvPr/>
          </p:nvSpPr>
          <p:spPr>
            <a:xfrm rot="5400000">
              <a:off x="141037" y="443118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9" y="4025"/>
                  </a:moveTo>
                  <a:lnTo>
                    <a:pt x="1489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57"/>
            <p:cNvSpPr/>
            <p:nvPr/>
          </p:nvSpPr>
          <p:spPr>
            <a:xfrm rot="5400000">
              <a:off x="85816" y="4264704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0" y="7442"/>
                  </a:moveTo>
                  <a:lnTo>
                    <a:pt x="0" y="1"/>
                  </a:lnTo>
                  <a:lnTo>
                    <a:pt x="4584" y="1"/>
                  </a:lnTo>
                  <a:lnTo>
                    <a:pt x="4584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120" y="1882"/>
                  </a:lnTo>
                  <a:lnTo>
                    <a:pt x="3120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57"/>
            <p:cNvSpPr/>
            <p:nvPr/>
          </p:nvSpPr>
          <p:spPr>
            <a:xfrm rot="5400000">
              <a:off x="141037" y="4762909"/>
              <a:ext cx="53116" cy="265510"/>
            </a:xfrm>
            <a:custGeom>
              <a:avLst/>
              <a:gdLst/>
              <a:ahLst/>
              <a:cxnLst/>
              <a:rect l="l" t="t" r="r" b="b"/>
              <a:pathLst>
                <a:path w="1489" h="7443" fill="none" extrusionOk="0">
                  <a:moveTo>
                    <a:pt x="1488" y="4025"/>
                  </a:moveTo>
                  <a:lnTo>
                    <a:pt x="1488" y="1"/>
                  </a:lnTo>
                  <a:lnTo>
                    <a:pt x="0" y="1"/>
                  </a:lnTo>
                  <a:lnTo>
                    <a:pt x="0" y="7442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57"/>
            <p:cNvSpPr/>
            <p:nvPr/>
          </p:nvSpPr>
          <p:spPr>
            <a:xfrm rot="5400000">
              <a:off x="85816" y="459724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77" y="7442"/>
                  </a:lnTo>
                  <a:lnTo>
                    <a:pt x="1477" y="1882"/>
                  </a:lnTo>
                  <a:lnTo>
                    <a:pt x="3097" y="1882"/>
                  </a:lnTo>
                  <a:lnTo>
                    <a:pt x="3097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57"/>
            <p:cNvSpPr/>
            <p:nvPr/>
          </p:nvSpPr>
          <p:spPr>
            <a:xfrm rot="5400000">
              <a:off x="85816" y="4928965"/>
              <a:ext cx="163558" cy="265510"/>
            </a:xfrm>
            <a:custGeom>
              <a:avLst/>
              <a:gdLst/>
              <a:ahLst/>
              <a:cxnLst/>
              <a:rect l="l" t="t" r="r" b="b"/>
              <a:pathLst>
                <a:path w="4585" h="7443" fill="none" extrusionOk="0">
                  <a:moveTo>
                    <a:pt x="1" y="7442"/>
                  </a:moveTo>
                  <a:lnTo>
                    <a:pt x="1" y="1"/>
                  </a:lnTo>
                  <a:lnTo>
                    <a:pt x="4585" y="1"/>
                  </a:lnTo>
                  <a:lnTo>
                    <a:pt x="4585" y="7442"/>
                  </a:lnTo>
                  <a:lnTo>
                    <a:pt x="1489" y="7442"/>
                  </a:lnTo>
                  <a:lnTo>
                    <a:pt x="1489" y="1882"/>
                  </a:lnTo>
                  <a:lnTo>
                    <a:pt x="3096" y="1882"/>
                  </a:lnTo>
                  <a:lnTo>
                    <a:pt x="3096" y="618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5_1_1_1_1">
    <p:bg>
      <p:bgPr>
        <a:solidFill>
          <a:schemeClr val="dk1"/>
        </a:solidFill>
        <a:effectLst/>
      </p:bgPr>
    </p:bg>
    <p:spTree>
      <p:nvGrpSpPr>
        <p:cNvPr id="1" name="Shape 10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3" name="Google Shape;10643;p58"/>
          <p:cNvSpPr/>
          <p:nvPr/>
        </p:nvSpPr>
        <p:spPr>
          <a:xfrm rot="10800000" flipH="1">
            <a:off x="13" y="-8426"/>
            <a:ext cx="9144000" cy="8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44" name="Google Shape;10644;p58"/>
          <p:cNvGrpSpPr/>
          <p:nvPr/>
        </p:nvGrpSpPr>
        <p:grpSpPr>
          <a:xfrm>
            <a:off x="-4" y="-8300"/>
            <a:ext cx="9144278" cy="723600"/>
            <a:chOff x="-4" y="-8300"/>
            <a:chExt cx="9144278" cy="723600"/>
          </a:xfrm>
        </p:grpSpPr>
        <p:sp>
          <p:nvSpPr>
            <p:cNvPr id="10645" name="Google Shape;10645;p58"/>
            <p:cNvSpPr/>
            <p:nvPr/>
          </p:nvSpPr>
          <p:spPr>
            <a:xfrm rot="10800000">
              <a:off x="245" y="-83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6" name="Google Shape;10646;p58"/>
            <p:cNvGrpSpPr/>
            <p:nvPr/>
          </p:nvGrpSpPr>
          <p:grpSpPr>
            <a:xfrm rot="10800000">
              <a:off x="-4" y="414975"/>
              <a:ext cx="9144232" cy="170088"/>
              <a:chOff x="446475" y="2342375"/>
              <a:chExt cx="6243075" cy="116125"/>
            </a:xfrm>
          </p:grpSpPr>
          <p:sp>
            <p:nvSpPr>
              <p:cNvPr id="10647" name="Google Shape;10647;p58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8" name="Google Shape;10648;p58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58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0" name="Google Shape;10650;p58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58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58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58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58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58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58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58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58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58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58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58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58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3" name="Google Shape;10663;p58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4" name="Google Shape;10664;p58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5" name="Google Shape;10665;p58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58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58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58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58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58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58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672" name="Google Shape;10672;p58"/>
            <p:cNvCxnSpPr/>
            <p:nvPr/>
          </p:nvCxnSpPr>
          <p:spPr>
            <a:xfrm>
              <a:off x="0" y="353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3" name="Google Shape;10673;p58"/>
            <p:cNvCxnSpPr/>
            <p:nvPr/>
          </p:nvCxnSpPr>
          <p:spPr>
            <a:xfrm rot="10800000">
              <a:off x="245" y="6465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4" name="Google Shape;10674;p58"/>
            <p:cNvGrpSpPr/>
            <p:nvPr/>
          </p:nvGrpSpPr>
          <p:grpSpPr>
            <a:xfrm rot="10800000">
              <a:off x="330" y="19449"/>
              <a:ext cx="9143944" cy="272600"/>
              <a:chOff x="447950" y="2701350"/>
              <a:chExt cx="6241600" cy="186075"/>
            </a:xfrm>
          </p:grpSpPr>
          <p:sp>
            <p:nvSpPr>
              <p:cNvPr id="10675" name="Google Shape;10675;p58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58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58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58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58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0" name="Google Shape;10680;p58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1" name="Google Shape;10681;p58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58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58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58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58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58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58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58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58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58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58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58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58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58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58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6" name="Google Shape;10696;p58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7" name="Google Shape;10697;p58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58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58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58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58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58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58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58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58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58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58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58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58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58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1" name="Google Shape;10711;p58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2" name="Google Shape;10712;p58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3" name="Google Shape;10713;p58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4" name="Google Shape;10714;p58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5" name="Google Shape;10715;p58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58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58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58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58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58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58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58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58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58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58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58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58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58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5_1_1_1_1_1">
    <p:bg>
      <p:bgPr>
        <a:solidFill>
          <a:schemeClr val="dk1"/>
        </a:solidFill>
        <a:effectLst/>
      </p:bgPr>
    </p:bg>
    <p:spTree>
      <p:nvGrpSpPr>
        <p:cNvPr id="1" name="Shape 10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0" name="Google Shape;10730;p59"/>
          <p:cNvSpPr/>
          <p:nvPr/>
        </p:nvSpPr>
        <p:spPr>
          <a:xfrm flipH="1">
            <a:off x="0" y="4306825"/>
            <a:ext cx="9144000" cy="8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1" name="Google Shape;10731;p59"/>
          <p:cNvGrpSpPr/>
          <p:nvPr/>
        </p:nvGrpSpPr>
        <p:grpSpPr>
          <a:xfrm>
            <a:off x="-4" y="4428200"/>
            <a:ext cx="9144278" cy="723600"/>
            <a:chOff x="-4" y="4428200"/>
            <a:chExt cx="9144278" cy="723600"/>
          </a:xfrm>
        </p:grpSpPr>
        <p:sp>
          <p:nvSpPr>
            <p:cNvPr id="10732" name="Google Shape;10732;p59"/>
            <p:cNvSpPr/>
            <p:nvPr/>
          </p:nvSpPr>
          <p:spPr>
            <a:xfrm>
              <a:off x="25" y="44282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3" name="Google Shape;10733;p59"/>
            <p:cNvGrpSpPr/>
            <p:nvPr/>
          </p:nvGrpSpPr>
          <p:grpSpPr>
            <a:xfrm>
              <a:off x="42" y="4558437"/>
              <a:ext cx="9144232" cy="170088"/>
              <a:chOff x="446475" y="2342375"/>
              <a:chExt cx="6243075" cy="116125"/>
            </a:xfrm>
          </p:grpSpPr>
          <p:sp>
            <p:nvSpPr>
              <p:cNvPr id="10734" name="Google Shape;10734;p59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59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59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59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59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59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59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59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59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59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59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59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6" name="Google Shape;10746;p59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7" name="Google Shape;10747;p59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59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59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59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59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59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59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59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59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59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59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59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759" name="Google Shape;10759;p59"/>
            <p:cNvCxnSpPr>
              <a:stCxn id="10732" idx="1"/>
            </p:cNvCxnSpPr>
            <p:nvPr/>
          </p:nvCxnSpPr>
          <p:spPr>
            <a:xfrm>
              <a:off x="25" y="479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0" name="Google Shape;10760;p59"/>
            <p:cNvCxnSpPr/>
            <p:nvPr/>
          </p:nvCxnSpPr>
          <p:spPr>
            <a:xfrm>
              <a:off x="25" y="44969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761" name="Google Shape;10761;p59"/>
            <p:cNvGrpSpPr/>
            <p:nvPr/>
          </p:nvGrpSpPr>
          <p:grpSpPr>
            <a:xfrm>
              <a:off x="-4" y="4851451"/>
              <a:ext cx="9143944" cy="272600"/>
              <a:chOff x="447950" y="2701350"/>
              <a:chExt cx="6241600" cy="186075"/>
            </a:xfrm>
          </p:grpSpPr>
          <p:sp>
            <p:nvSpPr>
              <p:cNvPr id="10762" name="Google Shape;10762;p59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3" name="Google Shape;10763;p59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4" name="Google Shape;10764;p59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59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59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59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59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59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59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59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59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59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59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59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59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59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59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9" name="Google Shape;10779;p59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0" name="Google Shape;10780;p59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59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59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59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4" name="Google Shape;10784;p59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5" name="Google Shape;10785;p59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59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59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59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59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59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59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59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59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59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5" name="Google Shape;10795;p59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6" name="Google Shape;10796;p59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59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59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59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59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59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59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59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59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59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59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59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59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59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59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1" name="Google Shape;10811;p59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2" name="Google Shape;10812;p59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3" name="Google Shape;10813;p59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59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59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"/>
          <p:cNvSpPr/>
          <p:nvPr/>
        </p:nvSpPr>
        <p:spPr>
          <a:xfrm rot="5400000">
            <a:off x="6152825" y="2156025"/>
            <a:ext cx="51618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rot="5400000">
            <a:off x="-2149151" y="2162825"/>
            <a:ext cx="51618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1268975" y="2516825"/>
            <a:ext cx="660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3" name="Google Shape;533;p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869300" y="1377550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4" name="Google Shape;534;p3"/>
          <p:cNvSpPr txBox="1">
            <a:spLocks noGrp="1"/>
          </p:cNvSpPr>
          <p:nvPr>
            <p:ph type="subTitle" idx="1"/>
          </p:nvPr>
        </p:nvSpPr>
        <p:spPr>
          <a:xfrm>
            <a:off x="2391925" y="3468450"/>
            <a:ext cx="4360200" cy="4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5" name="Google Shape;535;p3"/>
          <p:cNvGrpSpPr/>
          <p:nvPr/>
        </p:nvGrpSpPr>
        <p:grpSpPr>
          <a:xfrm>
            <a:off x="0" y="-50"/>
            <a:ext cx="725500" cy="5143600"/>
            <a:chOff x="0" y="0"/>
            <a:chExt cx="725500" cy="5143600"/>
          </a:xfrm>
        </p:grpSpPr>
        <p:sp>
          <p:nvSpPr>
            <p:cNvPr id="536" name="Google Shape;536;p3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538" name="Google Shape;538;p3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676;p3"/>
          <p:cNvGrpSpPr/>
          <p:nvPr/>
        </p:nvGrpSpPr>
        <p:grpSpPr>
          <a:xfrm flipH="1">
            <a:off x="8430775" y="-2325"/>
            <a:ext cx="725500" cy="5143600"/>
            <a:chOff x="0" y="0"/>
            <a:chExt cx="725500" cy="5143600"/>
          </a:xfrm>
        </p:grpSpPr>
        <p:sp>
          <p:nvSpPr>
            <p:cNvPr id="677" name="Google Shape;677;p3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8" name="Google Shape;678;p3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679" name="Google Shape;679;p3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6"/>
          <p:cNvGrpSpPr/>
          <p:nvPr/>
        </p:nvGrpSpPr>
        <p:grpSpPr>
          <a:xfrm flipH="1">
            <a:off x="8430775" y="-2325"/>
            <a:ext cx="725500" cy="5143600"/>
            <a:chOff x="0" y="0"/>
            <a:chExt cx="725500" cy="5143600"/>
          </a:xfrm>
        </p:grpSpPr>
        <p:sp>
          <p:nvSpPr>
            <p:cNvPr id="1486" name="Google Shape;1486;p6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7" name="Google Shape;1487;p6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1488" name="Google Shape;1488;p6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6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6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6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6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6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6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6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6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6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6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6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6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6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6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6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6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6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6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6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6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6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6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6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6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6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6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6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6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6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6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6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6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6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6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6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6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6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6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6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6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6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6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6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6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6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6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6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6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6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6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6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6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6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6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6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6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6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6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6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6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6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6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6" name="Google Shape;1626;p6"/>
          <p:cNvSpPr txBox="1">
            <a:spLocks noGrp="1"/>
          </p:cNvSpPr>
          <p:nvPr>
            <p:ph type="title"/>
          </p:nvPr>
        </p:nvSpPr>
        <p:spPr>
          <a:xfrm>
            <a:off x="713300" y="231375"/>
            <a:ext cx="77175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"/>
          <p:cNvSpPr/>
          <p:nvPr/>
        </p:nvSpPr>
        <p:spPr>
          <a:xfrm rot="5400000">
            <a:off x="6152825" y="2156025"/>
            <a:ext cx="51618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6" name="Google Shape;1916;p8"/>
          <p:cNvGrpSpPr/>
          <p:nvPr/>
        </p:nvGrpSpPr>
        <p:grpSpPr>
          <a:xfrm flipH="1">
            <a:off x="8430775" y="7783"/>
            <a:ext cx="725500" cy="5143600"/>
            <a:chOff x="0" y="0"/>
            <a:chExt cx="725500" cy="5143600"/>
          </a:xfrm>
        </p:grpSpPr>
        <p:sp>
          <p:nvSpPr>
            <p:cNvPr id="1917" name="Google Shape;1917;p8"/>
            <p:cNvSpPr/>
            <p:nvPr/>
          </p:nvSpPr>
          <p:spPr>
            <a:xfrm rot="-5400000">
              <a:off x="-2207450" y="2210650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8" name="Google Shape;1918;p8"/>
            <p:cNvGrpSpPr/>
            <p:nvPr/>
          </p:nvGrpSpPr>
          <p:grpSpPr>
            <a:xfrm>
              <a:off x="0" y="0"/>
              <a:ext cx="668044" cy="5143272"/>
              <a:chOff x="-1" y="4694"/>
              <a:chExt cx="667510" cy="5136594"/>
            </a:xfrm>
          </p:grpSpPr>
          <p:sp>
            <p:nvSpPr>
              <p:cNvPr id="1919" name="Google Shape;1919;p8"/>
              <p:cNvSpPr/>
              <p:nvPr/>
            </p:nvSpPr>
            <p:spPr>
              <a:xfrm rot="5400000" flipH="1">
                <a:off x="38066" y="5009263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8"/>
              <p:cNvSpPr/>
              <p:nvPr/>
            </p:nvSpPr>
            <p:spPr>
              <a:xfrm rot="5400000" flipH="1">
                <a:off x="38065" y="4285576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8"/>
              <p:cNvSpPr/>
              <p:nvPr/>
            </p:nvSpPr>
            <p:spPr>
              <a:xfrm rot="5400000" flipH="1">
                <a:off x="136783" y="4965432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8"/>
              <p:cNvSpPr/>
              <p:nvPr/>
            </p:nvSpPr>
            <p:spPr>
              <a:xfrm rot="5400000" flipH="1">
                <a:off x="169716" y="4285578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8"/>
              <p:cNvSpPr/>
              <p:nvPr/>
            </p:nvSpPr>
            <p:spPr>
              <a:xfrm rot="5400000" flipH="1">
                <a:off x="169718" y="5009264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8"/>
              <p:cNvSpPr/>
              <p:nvPr/>
            </p:nvSpPr>
            <p:spPr>
              <a:xfrm rot="5400000" flipH="1">
                <a:off x="-415247" y="4700399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8"/>
              <p:cNvSpPr/>
              <p:nvPr/>
            </p:nvSpPr>
            <p:spPr>
              <a:xfrm rot="5400000" flipH="1">
                <a:off x="136761" y="4680087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8"/>
              <p:cNvSpPr/>
              <p:nvPr/>
            </p:nvSpPr>
            <p:spPr>
              <a:xfrm rot="5400000" flipH="1">
                <a:off x="45838" y="4304291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8"/>
              <p:cNvSpPr/>
              <p:nvPr/>
            </p:nvSpPr>
            <p:spPr>
              <a:xfrm rot="5400000" flipH="1">
                <a:off x="345553" y="4727296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8"/>
              <p:cNvSpPr/>
              <p:nvPr/>
            </p:nvSpPr>
            <p:spPr>
              <a:xfrm rot="5400000" flipH="1">
                <a:off x="-28078" y="4504753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8"/>
              <p:cNvSpPr/>
              <p:nvPr/>
            </p:nvSpPr>
            <p:spPr>
              <a:xfrm rot="5400000" flipH="1">
                <a:off x="103573" y="4504755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8"/>
              <p:cNvSpPr/>
              <p:nvPr/>
            </p:nvSpPr>
            <p:spPr>
              <a:xfrm rot="5400000" flipH="1">
                <a:off x="56473" y="4543190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8"/>
              <p:cNvSpPr/>
              <p:nvPr/>
            </p:nvSpPr>
            <p:spPr>
              <a:xfrm rot="5400000" flipH="1">
                <a:off x="339047" y="4299240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8"/>
              <p:cNvSpPr/>
              <p:nvPr/>
            </p:nvSpPr>
            <p:spPr>
              <a:xfrm rot="5400000" flipH="1">
                <a:off x="103575" y="4790076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8"/>
              <p:cNvSpPr/>
              <p:nvPr/>
            </p:nvSpPr>
            <p:spPr>
              <a:xfrm rot="5400000" flipH="1">
                <a:off x="45767" y="4589637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8"/>
              <p:cNvSpPr/>
              <p:nvPr/>
            </p:nvSpPr>
            <p:spPr>
              <a:xfrm rot="5400000" flipH="1">
                <a:off x="45814" y="4875007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8"/>
              <p:cNvSpPr/>
              <p:nvPr/>
            </p:nvSpPr>
            <p:spPr>
              <a:xfrm rot="5400000" flipH="1">
                <a:off x="-28077" y="4790075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8"/>
              <p:cNvSpPr/>
              <p:nvPr/>
            </p:nvSpPr>
            <p:spPr>
              <a:xfrm rot="5400000" flipH="1">
                <a:off x="136807" y="4394765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8"/>
              <p:cNvSpPr/>
              <p:nvPr/>
            </p:nvSpPr>
            <p:spPr>
              <a:xfrm rot="5400000" flipH="1">
                <a:off x="75763" y="4549543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8"/>
              <p:cNvSpPr/>
              <p:nvPr/>
            </p:nvSpPr>
            <p:spPr>
              <a:xfrm rot="5400000" flipH="1">
                <a:off x="-257990" y="4568760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8"/>
              <p:cNvSpPr/>
              <p:nvPr/>
            </p:nvSpPr>
            <p:spPr>
              <a:xfrm rot="5400000" flipH="1">
                <a:off x="118350" y="466177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8"/>
              <p:cNvSpPr/>
              <p:nvPr/>
            </p:nvSpPr>
            <p:spPr>
              <a:xfrm rot="5400000" flipH="1">
                <a:off x="118373" y="4376431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8"/>
              <p:cNvSpPr/>
              <p:nvPr/>
            </p:nvSpPr>
            <p:spPr>
              <a:xfrm rot="5400000" flipH="1">
                <a:off x="118350" y="4947096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8"/>
              <p:cNvSpPr/>
              <p:nvPr/>
            </p:nvSpPr>
            <p:spPr>
              <a:xfrm rot="5400000" flipH="1">
                <a:off x="38066" y="4153171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8"/>
              <p:cNvSpPr/>
              <p:nvPr/>
            </p:nvSpPr>
            <p:spPr>
              <a:xfrm rot="5400000" flipH="1">
                <a:off x="38065" y="3429484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8"/>
              <p:cNvSpPr/>
              <p:nvPr/>
            </p:nvSpPr>
            <p:spPr>
              <a:xfrm rot="5400000" flipH="1">
                <a:off x="136783" y="4109341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8"/>
              <p:cNvSpPr/>
              <p:nvPr/>
            </p:nvSpPr>
            <p:spPr>
              <a:xfrm rot="5400000" flipH="1">
                <a:off x="169716" y="3429486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8"/>
              <p:cNvSpPr/>
              <p:nvPr/>
            </p:nvSpPr>
            <p:spPr>
              <a:xfrm rot="5400000" flipH="1">
                <a:off x="169718" y="4153173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8"/>
              <p:cNvSpPr/>
              <p:nvPr/>
            </p:nvSpPr>
            <p:spPr>
              <a:xfrm rot="5400000" flipH="1">
                <a:off x="-415247" y="3844307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8"/>
              <p:cNvSpPr/>
              <p:nvPr/>
            </p:nvSpPr>
            <p:spPr>
              <a:xfrm rot="5400000" flipH="1">
                <a:off x="136761" y="3823995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8"/>
              <p:cNvSpPr/>
              <p:nvPr/>
            </p:nvSpPr>
            <p:spPr>
              <a:xfrm rot="5400000" flipH="1">
                <a:off x="45838" y="3448200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8"/>
              <p:cNvSpPr/>
              <p:nvPr/>
            </p:nvSpPr>
            <p:spPr>
              <a:xfrm rot="5400000" flipH="1">
                <a:off x="345553" y="3871205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8"/>
              <p:cNvSpPr/>
              <p:nvPr/>
            </p:nvSpPr>
            <p:spPr>
              <a:xfrm rot="5400000" flipH="1">
                <a:off x="-28078" y="3648661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8"/>
              <p:cNvSpPr/>
              <p:nvPr/>
            </p:nvSpPr>
            <p:spPr>
              <a:xfrm rot="5400000" flipH="1">
                <a:off x="103573" y="3648663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8"/>
              <p:cNvSpPr/>
              <p:nvPr/>
            </p:nvSpPr>
            <p:spPr>
              <a:xfrm rot="5400000" flipH="1">
                <a:off x="56473" y="3687098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8"/>
              <p:cNvSpPr/>
              <p:nvPr/>
            </p:nvSpPr>
            <p:spPr>
              <a:xfrm rot="5400000" flipH="1">
                <a:off x="339047" y="3443149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8"/>
              <p:cNvSpPr/>
              <p:nvPr/>
            </p:nvSpPr>
            <p:spPr>
              <a:xfrm rot="5400000" flipH="1">
                <a:off x="103575" y="3933984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8"/>
              <p:cNvSpPr/>
              <p:nvPr/>
            </p:nvSpPr>
            <p:spPr>
              <a:xfrm rot="5400000" flipH="1">
                <a:off x="45767" y="3733545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8"/>
              <p:cNvSpPr/>
              <p:nvPr/>
            </p:nvSpPr>
            <p:spPr>
              <a:xfrm rot="5400000" flipH="1">
                <a:off x="45814" y="4018915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8"/>
              <p:cNvSpPr/>
              <p:nvPr/>
            </p:nvSpPr>
            <p:spPr>
              <a:xfrm rot="5400000" flipH="1">
                <a:off x="-28077" y="3933983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8"/>
              <p:cNvSpPr/>
              <p:nvPr/>
            </p:nvSpPr>
            <p:spPr>
              <a:xfrm rot="5400000" flipH="1">
                <a:off x="136807" y="3538673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8"/>
              <p:cNvSpPr/>
              <p:nvPr/>
            </p:nvSpPr>
            <p:spPr>
              <a:xfrm rot="5400000" flipH="1">
                <a:off x="75763" y="3693451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8"/>
              <p:cNvSpPr/>
              <p:nvPr/>
            </p:nvSpPr>
            <p:spPr>
              <a:xfrm rot="5400000" flipH="1">
                <a:off x="-257990" y="3712668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8"/>
              <p:cNvSpPr/>
              <p:nvPr/>
            </p:nvSpPr>
            <p:spPr>
              <a:xfrm rot="5400000" flipH="1">
                <a:off x="118350" y="380568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8"/>
              <p:cNvSpPr/>
              <p:nvPr/>
            </p:nvSpPr>
            <p:spPr>
              <a:xfrm rot="5400000" flipH="1">
                <a:off x="118373" y="3520339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8"/>
              <p:cNvSpPr/>
              <p:nvPr/>
            </p:nvSpPr>
            <p:spPr>
              <a:xfrm rot="5400000" flipH="1">
                <a:off x="118350" y="4091005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8"/>
              <p:cNvSpPr/>
              <p:nvPr/>
            </p:nvSpPr>
            <p:spPr>
              <a:xfrm rot="5400000" flipH="1">
                <a:off x="38066" y="3297079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8"/>
              <p:cNvSpPr/>
              <p:nvPr/>
            </p:nvSpPr>
            <p:spPr>
              <a:xfrm rot="5400000" flipH="1">
                <a:off x="38065" y="2573393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8"/>
              <p:cNvSpPr/>
              <p:nvPr/>
            </p:nvSpPr>
            <p:spPr>
              <a:xfrm rot="5400000" flipH="1">
                <a:off x="136783" y="3253249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8"/>
              <p:cNvSpPr/>
              <p:nvPr/>
            </p:nvSpPr>
            <p:spPr>
              <a:xfrm rot="5400000" flipH="1">
                <a:off x="169716" y="2573394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8"/>
              <p:cNvSpPr/>
              <p:nvPr/>
            </p:nvSpPr>
            <p:spPr>
              <a:xfrm rot="5400000" flipH="1">
                <a:off x="169718" y="3297081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8"/>
              <p:cNvSpPr/>
              <p:nvPr/>
            </p:nvSpPr>
            <p:spPr>
              <a:xfrm rot="5400000" flipH="1">
                <a:off x="-415247" y="2988216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8"/>
              <p:cNvSpPr/>
              <p:nvPr/>
            </p:nvSpPr>
            <p:spPr>
              <a:xfrm rot="5400000" flipH="1">
                <a:off x="136761" y="2967903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8"/>
              <p:cNvSpPr/>
              <p:nvPr/>
            </p:nvSpPr>
            <p:spPr>
              <a:xfrm rot="5400000" flipH="1">
                <a:off x="45838" y="2592108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8"/>
              <p:cNvSpPr/>
              <p:nvPr/>
            </p:nvSpPr>
            <p:spPr>
              <a:xfrm rot="5400000" flipH="1">
                <a:off x="345553" y="3015113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8"/>
              <p:cNvSpPr/>
              <p:nvPr/>
            </p:nvSpPr>
            <p:spPr>
              <a:xfrm rot="5400000" flipH="1">
                <a:off x="-28078" y="2792570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8"/>
              <p:cNvSpPr/>
              <p:nvPr/>
            </p:nvSpPr>
            <p:spPr>
              <a:xfrm rot="5400000" flipH="1">
                <a:off x="103573" y="2792571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8"/>
              <p:cNvSpPr/>
              <p:nvPr/>
            </p:nvSpPr>
            <p:spPr>
              <a:xfrm rot="5400000" flipH="1">
                <a:off x="56473" y="2831007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8"/>
              <p:cNvSpPr/>
              <p:nvPr/>
            </p:nvSpPr>
            <p:spPr>
              <a:xfrm rot="5400000" flipH="1">
                <a:off x="339047" y="2587057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8"/>
              <p:cNvSpPr/>
              <p:nvPr/>
            </p:nvSpPr>
            <p:spPr>
              <a:xfrm rot="5400000" flipH="1">
                <a:off x="103575" y="3077893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8"/>
              <p:cNvSpPr/>
              <p:nvPr/>
            </p:nvSpPr>
            <p:spPr>
              <a:xfrm rot="5400000" flipH="1">
                <a:off x="45767" y="2877454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8"/>
              <p:cNvSpPr/>
              <p:nvPr/>
            </p:nvSpPr>
            <p:spPr>
              <a:xfrm rot="5400000" flipH="1">
                <a:off x="45814" y="3162823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8"/>
              <p:cNvSpPr/>
              <p:nvPr/>
            </p:nvSpPr>
            <p:spPr>
              <a:xfrm rot="5400000" flipH="1">
                <a:off x="-28077" y="3077891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8"/>
              <p:cNvSpPr/>
              <p:nvPr/>
            </p:nvSpPr>
            <p:spPr>
              <a:xfrm rot="5400000" flipH="1">
                <a:off x="136807" y="2682582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8"/>
              <p:cNvSpPr/>
              <p:nvPr/>
            </p:nvSpPr>
            <p:spPr>
              <a:xfrm rot="5400000" flipH="1">
                <a:off x="75763" y="2837359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8"/>
              <p:cNvSpPr/>
              <p:nvPr/>
            </p:nvSpPr>
            <p:spPr>
              <a:xfrm rot="5400000" flipH="1">
                <a:off x="-257990" y="2856577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8"/>
              <p:cNvSpPr/>
              <p:nvPr/>
            </p:nvSpPr>
            <p:spPr>
              <a:xfrm rot="5400000" flipH="1">
                <a:off x="118350" y="294959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8"/>
              <p:cNvSpPr/>
              <p:nvPr/>
            </p:nvSpPr>
            <p:spPr>
              <a:xfrm rot="5400000" flipH="1">
                <a:off x="118373" y="2664247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8"/>
              <p:cNvSpPr/>
              <p:nvPr/>
            </p:nvSpPr>
            <p:spPr>
              <a:xfrm rot="5400000" flipH="1">
                <a:off x="118350" y="3234913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8"/>
              <p:cNvSpPr/>
              <p:nvPr/>
            </p:nvSpPr>
            <p:spPr>
              <a:xfrm rot="5400000" flipH="1">
                <a:off x="38066" y="2440988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8"/>
              <p:cNvSpPr/>
              <p:nvPr/>
            </p:nvSpPr>
            <p:spPr>
              <a:xfrm rot="5400000" flipH="1">
                <a:off x="38065" y="1717301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8"/>
              <p:cNvSpPr/>
              <p:nvPr/>
            </p:nvSpPr>
            <p:spPr>
              <a:xfrm rot="5400000" flipH="1">
                <a:off x="136783" y="2397157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8"/>
              <p:cNvSpPr/>
              <p:nvPr/>
            </p:nvSpPr>
            <p:spPr>
              <a:xfrm rot="5400000" flipH="1">
                <a:off x="169716" y="1717303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8"/>
              <p:cNvSpPr/>
              <p:nvPr/>
            </p:nvSpPr>
            <p:spPr>
              <a:xfrm rot="5400000" flipH="1">
                <a:off x="169718" y="2440989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8"/>
              <p:cNvSpPr/>
              <p:nvPr/>
            </p:nvSpPr>
            <p:spPr>
              <a:xfrm rot="5400000" flipH="1">
                <a:off x="-415247" y="2132124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8"/>
              <p:cNvSpPr/>
              <p:nvPr/>
            </p:nvSpPr>
            <p:spPr>
              <a:xfrm rot="5400000" flipH="1">
                <a:off x="136761" y="2111812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8"/>
              <p:cNvSpPr/>
              <p:nvPr/>
            </p:nvSpPr>
            <p:spPr>
              <a:xfrm rot="5400000" flipH="1">
                <a:off x="45838" y="1736016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8"/>
              <p:cNvSpPr/>
              <p:nvPr/>
            </p:nvSpPr>
            <p:spPr>
              <a:xfrm rot="5400000" flipH="1">
                <a:off x="345553" y="2159021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8"/>
              <p:cNvSpPr/>
              <p:nvPr/>
            </p:nvSpPr>
            <p:spPr>
              <a:xfrm rot="5400000" flipH="1">
                <a:off x="-28078" y="1936478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8"/>
              <p:cNvSpPr/>
              <p:nvPr/>
            </p:nvSpPr>
            <p:spPr>
              <a:xfrm rot="5400000" flipH="1">
                <a:off x="103573" y="1936479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8"/>
              <p:cNvSpPr/>
              <p:nvPr/>
            </p:nvSpPr>
            <p:spPr>
              <a:xfrm rot="5400000" flipH="1">
                <a:off x="56473" y="1974915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8"/>
              <p:cNvSpPr/>
              <p:nvPr/>
            </p:nvSpPr>
            <p:spPr>
              <a:xfrm rot="5400000" flipH="1">
                <a:off x="339047" y="1730965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8"/>
              <p:cNvSpPr/>
              <p:nvPr/>
            </p:nvSpPr>
            <p:spPr>
              <a:xfrm rot="5400000" flipH="1">
                <a:off x="103575" y="2221801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8"/>
              <p:cNvSpPr/>
              <p:nvPr/>
            </p:nvSpPr>
            <p:spPr>
              <a:xfrm rot="5400000" flipH="1">
                <a:off x="45767" y="2021362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8"/>
              <p:cNvSpPr/>
              <p:nvPr/>
            </p:nvSpPr>
            <p:spPr>
              <a:xfrm rot="5400000" flipH="1">
                <a:off x="45814" y="2306732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8"/>
              <p:cNvSpPr/>
              <p:nvPr/>
            </p:nvSpPr>
            <p:spPr>
              <a:xfrm rot="5400000" flipH="1">
                <a:off x="-28077" y="2221799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8"/>
              <p:cNvSpPr/>
              <p:nvPr/>
            </p:nvSpPr>
            <p:spPr>
              <a:xfrm rot="5400000" flipH="1">
                <a:off x="136807" y="1826490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8"/>
              <p:cNvSpPr/>
              <p:nvPr/>
            </p:nvSpPr>
            <p:spPr>
              <a:xfrm rot="5400000" flipH="1">
                <a:off x="75763" y="1981268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8"/>
              <p:cNvSpPr/>
              <p:nvPr/>
            </p:nvSpPr>
            <p:spPr>
              <a:xfrm rot="5400000" flipH="1">
                <a:off x="-257990" y="2000485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8"/>
              <p:cNvSpPr/>
              <p:nvPr/>
            </p:nvSpPr>
            <p:spPr>
              <a:xfrm rot="5400000" flipH="1">
                <a:off x="118350" y="209350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8"/>
              <p:cNvSpPr/>
              <p:nvPr/>
            </p:nvSpPr>
            <p:spPr>
              <a:xfrm rot="5400000" flipH="1">
                <a:off x="118373" y="1808156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8"/>
              <p:cNvSpPr/>
              <p:nvPr/>
            </p:nvSpPr>
            <p:spPr>
              <a:xfrm rot="5400000" flipH="1">
                <a:off x="118350" y="2378821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8"/>
              <p:cNvSpPr/>
              <p:nvPr/>
            </p:nvSpPr>
            <p:spPr>
              <a:xfrm rot="5400000" flipH="1">
                <a:off x="38066" y="1584896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8"/>
              <p:cNvSpPr/>
              <p:nvPr/>
            </p:nvSpPr>
            <p:spPr>
              <a:xfrm rot="5400000" flipH="1">
                <a:off x="38065" y="861209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8"/>
              <p:cNvSpPr/>
              <p:nvPr/>
            </p:nvSpPr>
            <p:spPr>
              <a:xfrm rot="5400000" flipH="1">
                <a:off x="136783" y="1541066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8"/>
              <p:cNvSpPr/>
              <p:nvPr/>
            </p:nvSpPr>
            <p:spPr>
              <a:xfrm rot="5400000" flipH="1">
                <a:off x="169716" y="861211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8"/>
              <p:cNvSpPr/>
              <p:nvPr/>
            </p:nvSpPr>
            <p:spPr>
              <a:xfrm rot="5400000" flipH="1">
                <a:off x="169718" y="1584897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8"/>
              <p:cNvSpPr/>
              <p:nvPr/>
            </p:nvSpPr>
            <p:spPr>
              <a:xfrm rot="5400000" flipH="1">
                <a:off x="-415247" y="1276032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8"/>
              <p:cNvSpPr/>
              <p:nvPr/>
            </p:nvSpPr>
            <p:spPr>
              <a:xfrm rot="5400000" flipH="1">
                <a:off x="136761" y="1255720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8"/>
              <p:cNvSpPr/>
              <p:nvPr/>
            </p:nvSpPr>
            <p:spPr>
              <a:xfrm rot="5400000" flipH="1">
                <a:off x="45838" y="879924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8"/>
              <p:cNvSpPr/>
              <p:nvPr/>
            </p:nvSpPr>
            <p:spPr>
              <a:xfrm rot="5400000" flipH="1">
                <a:off x="345553" y="1302930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8"/>
              <p:cNvSpPr/>
              <p:nvPr/>
            </p:nvSpPr>
            <p:spPr>
              <a:xfrm rot="5400000" flipH="1">
                <a:off x="-28078" y="1080386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8"/>
              <p:cNvSpPr/>
              <p:nvPr/>
            </p:nvSpPr>
            <p:spPr>
              <a:xfrm rot="5400000" flipH="1">
                <a:off x="103573" y="1080388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8"/>
              <p:cNvSpPr/>
              <p:nvPr/>
            </p:nvSpPr>
            <p:spPr>
              <a:xfrm rot="5400000" flipH="1">
                <a:off x="56473" y="1118823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8"/>
              <p:cNvSpPr/>
              <p:nvPr/>
            </p:nvSpPr>
            <p:spPr>
              <a:xfrm rot="5400000" flipH="1">
                <a:off x="339047" y="874874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8"/>
              <p:cNvSpPr/>
              <p:nvPr/>
            </p:nvSpPr>
            <p:spPr>
              <a:xfrm rot="5400000" flipH="1">
                <a:off x="103575" y="1365709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8"/>
              <p:cNvSpPr/>
              <p:nvPr/>
            </p:nvSpPr>
            <p:spPr>
              <a:xfrm rot="5400000" flipH="1">
                <a:off x="45767" y="1165270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8"/>
              <p:cNvSpPr/>
              <p:nvPr/>
            </p:nvSpPr>
            <p:spPr>
              <a:xfrm rot="5400000" flipH="1">
                <a:off x="45814" y="1450640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8"/>
              <p:cNvSpPr/>
              <p:nvPr/>
            </p:nvSpPr>
            <p:spPr>
              <a:xfrm rot="5400000" flipH="1">
                <a:off x="-28077" y="1365708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8"/>
              <p:cNvSpPr/>
              <p:nvPr/>
            </p:nvSpPr>
            <p:spPr>
              <a:xfrm rot="5400000" flipH="1">
                <a:off x="136807" y="970398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8"/>
              <p:cNvSpPr/>
              <p:nvPr/>
            </p:nvSpPr>
            <p:spPr>
              <a:xfrm rot="5400000" flipH="1">
                <a:off x="75763" y="1125176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8"/>
              <p:cNvSpPr/>
              <p:nvPr/>
            </p:nvSpPr>
            <p:spPr>
              <a:xfrm rot="5400000" flipH="1">
                <a:off x="-257990" y="1144393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8"/>
              <p:cNvSpPr/>
              <p:nvPr/>
            </p:nvSpPr>
            <p:spPr>
              <a:xfrm rot="5400000" flipH="1">
                <a:off x="118350" y="1237409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8"/>
              <p:cNvSpPr/>
              <p:nvPr/>
            </p:nvSpPr>
            <p:spPr>
              <a:xfrm rot="5400000" flipH="1">
                <a:off x="118373" y="952064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8"/>
              <p:cNvSpPr/>
              <p:nvPr/>
            </p:nvSpPr>
            <p:spPr>
              <a:xfrm rot="5400000" flipH="1">
                <a:off x="118350" y="1522730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8"/>
              <p:cNvSpPr/>
              <p:nvPr/>
            </p:nvSpPr>
            <p:spPr>
              <a:xfrm rot="5400000" flipH="1">
                <a:off x="38066" y="728804"/>
                <a:ext cx="132386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8"/>
              <p:cNvSpPr/>
              <p:nvPr/>
            </p:nvSpPr>
            <p:spPr>
              <a:xfrm rot="5400000" flipH="1">
                <a:off x="38065" y="5118"/>
                <a:ext cx="132389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8"/>
              <p:cNvSpPr/>
              <p:nvPr/>
            </p:nvSpPr>
            <p:spPr>
              <a:xfrm rot="5400000" flipH="1">
                <a:off x="136783" y="684974"/>
                <a:ext cx="66654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8"/>
              <p:cNvSpPr/>
              <p:nvPr/>
            </p:nvSpPr>
            <p:spPr>
              <a:xfrm rot="5400000" flipH="1">
                <a:off x="169716" y="5119"/>
                <a:ext cx="132389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8"/>
              <p:cNvSpPr/>
              <p:nvPr/>
            </p:nvSpPr>
            <p:spPr>
              <a:xfrm rot="5400000" flipH="1">
                <a:off x="169718" y="728806"/>
                <a:ext cx="132386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8"/>
              <p:cNvSpPr/>
              <p:nvPr/>
            </p:nvSpPr>
            <p:spPr>
              <a:xfrm rot="5400000" flipH="1">
                <a:off x="-415247" y="419941"/>
                <a:ext cx="856136" cy="2564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8"/>
              <p:cNvSpPr/>
              <p:nvPr/>
            </p:nvSpPr>
            <p:spPr>
              <a:xfrm rot="5400000" flipH="1">
                <a:off x="136761" y="399628"/>
                <a:ext cx="66651" cy="66338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8"/>
              <p:cNvSpPr/>
              <p:nvPr/>
            </p:nvSpPr>
            <p:spPr>
              <a:xfrm rot="5400000" flipH="1">
                <a:off x="45838" y="23833"/>
                <a:ext cx="248484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8"/>
              <p:cNvSpPr/>
              <p:nvPr/>
            </p:nvSpPr>
            <p:spPr>
              <a:xfrm rot="5400000" flipH="1">
                <a:off x="345553" y="446838"/>
                <a:ext cx="329493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8"/>
              <p:cNvSpPr/>
              <p:nvPr/>
            </p:nvSpPr>
            <p:spPr>
              <a:xfrm rot="5400000" flipH="1">
                <a:off x="-28078" y="224294"/>
                <a:ext cx="264675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8"/>
              <p:cNvSpPr/>
              <p:nvPr/>
            </p:nvSpPr>
            <p:spPr>
              <a:xfrm rot="5400000" flipH="1">
                <a:off x="103573" y="224296"/>
                <a:ext cx="264675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8"/>
              <p:cNvSpPr/>
              <p:nvPr/>
            </p:nvSpPr>
            <p:spPr>
              <a:xfrm rot="5400000" flipH="1">
                <a:off x="56473" y="262731"/>
                <a:ext cx="856136" cy="340062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8"/>
              <p:cNvSpPr/>
              <p:nvPr/>
            </p:nvSpPr>
            <p:spPr>
              <a:xfrm rot="5400000" flipH="1">
                <a:off x="339047" y="18782"/>
                <a:ext cx="342506" cy="314418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8"/>
              <p:cNvSpPr/>
              <p:nvPr/>
            </p:nvSpPr>
            <p:spPr>
              <a:xfrm rot="5400000" flipH="1">
                <a:off x="103575" y="509618"/>
                <a:ext cx="264672" cy="131663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8"/>
              <p:cNvSpPr/>
              <p:nvPr/>
            </p:nvSpPr>
            <p:spPr>
              <a:xfrm rot="5400000" flipH="1">
                <a:off x="45767" y="309178"/>
                <a:ext cx="248625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8"/>
              <p:cNvSpPr/>
              <p:nvPr/>
            </p:nvSpPr>
            <p:spPr>
              <a:xfrm rot="5400000" flipH="1">
                <a:off x="45814" y="594548"/>
                <a:ext cx="248532" cy="247223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8"/>
              <p:cNvSpPr/>
              <p:nvPr/>
            </p:nvSpPr>
            <p:spPr>
              <a:xfrm rot="5400000" flipH="1">
                <a:off x="-28077" y="509616"/>
                <a:ext cx="264672" cy="131666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8"/>
              <p:cNvSpPr/>
              <p:nvPr/>
            </p:nvSpPr>
            <p:spPr>
              <a:xfrm rot="5400000" flipH="1">
                <a:off x="136807" y="114307"/>
                <a:ext cx="66606" cy="66290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8"/>
              <p:cNvSpPr/>
              <p:nvPr/>
            </p:nvSpPr>
            <p:spPr>
              <a:xfrm rot="5400000" flipH="1">
                <a:off x="75763" y="269084"/>
                <a:ext cx="856136" cy="327356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8"/>
              <p:cNvSpPr/>
              <p:nvPr/>
            </p:nvSpPr>
            <p:spPr>
              <a:xfrm rot="5400000" flipH="1">
                <a:off x="-257990" y="288302"/>
                <a:ext cx="856136" cy="288921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8"/>
              <p:cNvSpPr/>
              <p:nvPr/>
            </p:nvSpPr>
            <p:spPr>
              <a:xfrm rot="5400000" flipH="1">
                <a:off x="118350" y="38131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8"/>
              <p:cNvSpPr/>
              <p:nvPr/>
            </p:nvSpPr>
            <p:spPr>
              <a:xfrm rot="5400000" flipH="1">
                <a:off x="118373" y="95972"/>
                <a:ext cx="103425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8"/>
              <p:cNvSpPr/>
              <p:nvPr/>
            </p:nvSpPr>
            <p:spPr>
              <a:xfrm rot="5400000" flipH="1">
                <a:off x="118350" y="666638"/>
                <a:ext cx="103470" cy="102956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57" name="Google Shape;2057;p8"/>
          <p:cNvSpPr txBox="1">
            <a:spLocks noGrp="1"/>
          </p:cNvSpPr>
          <p:nvPr>
            <p:ph type="title"/>
          </p:nvPr>
        </p:nvSpPr>
        <p:spPr>
          <a:xfrm>
            <a:off x="2604825" y="1521550"/>
            <a:ext cx="5393100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11"/>
          <p:cNvSpPr txBox="1">
            <a:spLocks noGrp="1"/>
          </p:cNvSpPr>
          <p:nvPr>
            <p:ph type="title" hasCustomPrompt="1"/>
          </p:nvPr>
        </p:nvSpPr>
        <p:spPr>
          <a:xfrm>
            <a:off x="2989650" y="1639812"/>
            <a:ext cx="5084400" cy="15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7" name="Google Shape;2207;p11"/>
          <p:cNvSpPr txBox="1">
            <a:spLocks noGrp="1"/>
          </p:cNvSpPr>
          <p:nvPr>
            <p:ph type="subTitle" idx="1"/>
          </p:nvPr>
        </p:nvSpPr>
        <p:spPr>
          <a:xfrm>
            <a:off x="2989779" y="3044967"/>
            <a:ext cx="50844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08" name="Google Shape;2208;p11"/>
          <p:cNvGrpSpPr/>
          <p:nvPr/>
        </p:nvGrpSpPr>
        <p:grpSpPr>
          <a:xfrm>
            <a:off x="-27800" y="-6"/>
            <a:ext cx="9180600" cy="674237"/>
            <a:chOff x="-27800" y="549819"/>
            <a:chExt cx="9180600" cy="674237"/>
          </a:xfrm>
        </p:grpSpPr>
        <p:grpSp>
          <p:nvGrpSpPr>
            <p:cNvPr id="2209" name="Google Shape;2209;p11"/>
            <p:cNvGrpSpPr/>
            <p:nvPr/>
          </p:nvGrpSpPr>
          <p:grpSpPr>
            <a:xfrm rot="10800000">
              <a:off x="-27800" y="549819"/>
              <a:ext cx="9144179" cy="648158"/>
              <a:chOff x="-2" y="4471542"/>
              <a:chExt cx="9144179" cy="648158"/>
            </a:xfrm>
          </p:grpSpPr>
          <p:sp>
            <p:nvSpPr>
              <p:cNvPr id="2210" name="Google Shape;2210;p11"/>
              <p:cNvSpPr/>
              <p:nvPr/>
            </p:nvSpPr>
            <p:spPr>
              <a:xfrm>
                <a:off x="-2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1"/>
              <p:cNvSpPr/>
              <p:nvPr/>
            </p:nvSpPr>
            <p:spPr>
              <a:xfrm>
                <a:off x="702705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1"/>
              <p:cNvSpPr/>
              <p:nvPr/>
            </p:nvSpPr>
            <p:spPr>
              <a:xfrm>
                <a:off x="106211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1"/>
              <p:cNvSpPr/>
              <p:nvPr/>
            </p:nvSpPr>
            <p:spPr>
              <a:xfrm>
                <a:off x="702705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1"/>
              <p:cNvSpPr/>
              <p:nvPr/>
            </p:nvSpPr>
            <p:spPr>
              <a:xfrm>
                <a:off x="-2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1"/>
              <p:cNvSpPr/>
              <p:nvPr/>
            </p:nvSpPr>
            <p:spPr>
              <a:xfrm>
                <a:off x="-2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11"/>
              <p:cNvSpPr/>
              <p:nvPr/>
            </p:nvSpPr>
            <p:spPr>
              <a:xfrm>
                <a:off x="383263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11"/>
              <p:cNvSpPr/>
              <p:nvPr/>
            </p:nvSpPr>
            <p:spPr>
              <a:xfrm>
                <a:off x="572064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1"/>
              <p:cNvSpPr/>
              <p:nvPr/>
            </p:nvSpPr>
            <p:spPr>
              <a:xfrm>
                <a:off x="89367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1"/>
              <p:cNvSpPr/>
              <p:nvPr/>
            </p:nvSpPr>
            <p:spPr>
              <a:xfrm>
                <a:off x="42565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1"/>
              <p:cNvSpPr/>
              <p:nvPr/>
            </p:nvSpPr>
            <p:spPr>
              <a:xfrm>
                <a:off x="42565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1"/>
              <p:cNvSpPr/>
              <p:nvPr/>
            </p:nvSpPr>
            <p:spPr>
              <a:xfrm>
                <a:off x="-2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1"/>
              <p:cNvSpPr/>
              <p:nvPr/>
            </p:nvSpPr>
            <p:spPr>
              <a:xfrm>
                <a:off x="498697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1"/>
              <p:cNvSpPr/>
              <p:nvPr/>
            </p:nvSpPr>
            <p:spPr>
              <a:xfrm>
                <a:off x="14860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1"/>
              <p:cNvSpPr/>
              <p:nvPr/>
            </p:nvSpPr>
            <p:spPr>
              <a:xfrm>
                <a:off x="29492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1"/>
              <p:cNvSpPr/>
              <p:nvPr/>
            </p:nvSpPr>
            <p:spPr>
              <a:xfrm>
                <a:off x="17869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1"/>
              <p:cNvSpPr/>
              <p:nvPr/>
            </p:nvSpPr>
            <p:spPr>
              <a:xfrm>
                <a:off x="14860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1"/>
              <p:cNvSpPr/>
              <p:nvPr/>
            </p:nvSpPr>
            <p:spPr>
              <a:xfrm>
                <a:off x="660359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1"/>
              <p:cNvSpPr/>
              <p:nvPr/>
            </p:nvSpPr>
            <p:spPr>
              <a:xfrm>
                <a:off x="-2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1"/>
              <p:cNvSpPr/>
              <p:nvPr/>
            </p:nvSpPr>
            <p:spPr>
              <a:xfrm>
                <a:off x="-2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1"/>
              <p:cNvSpPr/>
              <p:nvPr/>
            </p:nvSpPr>
            <p:spPr>
              <a:xfrm>
                <a:off x="365389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1"/>
              <p:cNvSpPr/>
              <p:nvPr/>
            </p:nvSpPr>
            <p:spPr>
              <a:xfrm>
                <a:off x="642485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1"/>
              <p:cNvSpPr/>
              <p:nvPr/>
            </p:nvSpPr>
            <p:spPr>
              <a:xfrm>
                <a:off x="8834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1"/>
              <p:cNvSpPr/>
              <p:nvPr/>
            </p:nvSpPr>
            <p:spPr>
              <a:xfrm>
                <a:off x="83127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1"/>
              <p:cNvSpPr/>
              <p:nvPr/>
            </p:nvSpPr>
            <p:spPr>
              <a:xfrm>
                <a:off x="1533980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1"/>
              <p:cNvSpPr/>
              <p:nvPr/>
            </p:nvSpPr>
            <p:spPr>
              <a:xfrm>
                <a:off x="937486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1"/>
              <p:cNvSpPr/>
              <p:nvPr/>
            </p:nvSpPr>
            <p:spPr>
              <a:xfrm>
                <a:off x="1533980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1"/>
              <p:cNvSpPr/>
              <p:nvPr/>
            </p:nvSpPr>
            <p:spPr>
              <a:xfrm>
                <a:off x="83127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1"/>
              <p:cNvSpPr/>
              <p:nvPr/>
            </p:nvSpPr>
            <p:spPr>
              <a:xfrm>
                <a:off x="83127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1"/>
              <p:cNvSpPr/>
              <p:nvPr/>
            </p:nvSpPr>
            <p:spPr>
              <a:xfrm>
                <a:off x="121453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1"/>
              <p:cNvSpPr/>
              <p:nvPr/>
            </p:nvSpPr>
            <p:spPr>
              <a:xfrm>
                <a:off x="140334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1"/>
              <p:cNvSpPr/>
              <p:nvPr/>
            </p:nvSpPr>
            <p:spPr>
              <a:xfrm>
                <a:off x="920642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1"/>
              <p:cNvSpPr/>
              <p:nvPr/>
            </p:nvSpPr>
            <p:spPr>
              <a:xfrm>
                <a:off x="125693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1"/>
              <p:cNvSpPr/>
              <p:nvPr/>
            </p:nvSpPr>
            <p:spPr>
              <a:xfrm>
                <a:off x="125693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1"/>
              <p:cNvSpPr/>
              <p:nvPr/>
            </p:nvSpPr>
            <p:spPr>
              <a:xfrm>
                <a:off x="831274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1"/>
              <p:cNvSpPr/>
              <p:nvPr/>
            </p:nvSpPr>
            <p:spPr>
              <a:xfrm>
                <a:off x="1329972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1"/>
              <p:cNvSpPr/>
              <p:nvPr/>
            </p:nvSpPr>
            <p:spPr>
              <a:xfrm>
                <a:off x="97988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1"/>
              <p:cNvSpPr/>
              <p:nvPr/>
            </p:nvSpPr>
            <p:spPr>
              <a:xfrm>
                <a:off x="112619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1"/>
              <p:cNvSpPr/>
              <p:nvPr/>
            </p:nvSpPr>
            <p:spPr>
              <a:xfrm>
                <a:off x="84914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1"/>
              <p:cNvSpPr/>
              <p:nvPr/>
            </p:nvSpPr>
            <p:spPr>
              <a:xfrm>
                <a:off x="97988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1"/>
              <p:cNvSpPr/>
              <p:nvPr/>
            </p:nvSpPr>
            <p:spPr>
              <a:xfrm>
                <a:off x="149163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1"/>
              <p:cNvSpPr/>
              <p:nvPr/>
            </p:nvSpPr>
            <p:spPr>
              <a:xfrm>
                <a:off x="831274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1"/>
              <p:cNvSpPr/>
              <p:nvPr/>
            </p:nvSpPr>
            <p:spPr>
              <a:xfrm>
                <a:off x="83127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1"/>
              <p:cNvSpPr/>
              <p:nvPr/>
            </p:nvSpPr>
            <p:spPr>
              <a:xfrm>
                <a:off x="1196664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1"/>
              <p:cNvSpPr/>
              <p:nvPr/>
            </p:nvSpPr>
            <p:spPr>
              <a:xfrm>
                <a:off x="1473760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1"/>
              <p:cNvSpPr/>
              <p:nvPr/>
            </p:nvSpPr>
            <p:spPr>
              <a:xfrm>
                <a:off x="9196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1"/>
              <p:cNvSpPr/>
              <p:nvPr/>
            </p:nvSpPr>
            <p:spPr>
              <a:xfrm>
                <a:off x="166254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1"/>
              <p:cNvSpPr/>
              <p:nvPr/>
            </p:nvSpPr>
            <p:spPr>
              <a:xfrm>
                <a:off x="236525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1"/>
              <p:cNvSpPr/>
              <p:nvPr/>
            </p:nvSpPr>
            <p:spPr>
              <a:xfrm>
                <a:off x="176876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1"/>
              <p:cNvSpPr/>
              <p:nvPr/>
            </p:nvSpPr>
            <p:spPr>
              <a:xfrm>
                <a:off x="236525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1"/>
              <p:cNvSpPr/>
              <p:nvPr/>
            </p:nvSpPr>
            <p:spPr>
              <a:xfrm>
                <a:off x="166254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1"/>
              <p:cNvSpPr/>
              <p:nvPr/>
            </p:nvSpPr>
            <p:spPr>
              <a:xfrm>
                <a:off x="166254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1"/>
              <p:cNvSpPr/>
              <p:nvPr/>
            </p:nvSpPr>
            <p:spPr>
              <a:xfrm>
                <a:off x="204581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1"/>
              <p:cNvSpPr/>
              <p:nvPr/>
            </p:nvSpPr>
            <p:spPr>
              <a:xfrm>
                <a:off x="223461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1"/>
              <p:cNvSpPr/>
              <p:nvPr/>
            </p:nvSpPr>
            <p:spPr>
              <a:xfrm>
                <a:off x="1751917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1"/>
              <p:cNvSpPr/>
              <p:nvPr/>
            </p:nvSpPr>
            <p:spPr>
              <a:xfrm>
                <a:off x="208820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1"/>
              <p:cNvSpPr/>
              <p:nvPr/>
            </p:nvSpPr>
            <p:spPr>
              <a:xfrm>
                <a:off x="208820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1"/>
              <p:cNvSpPr/>
              <p:nvPr/>
            </p:nvSpPr>
            <p:spPr>
              <a:xfrm>
                <a:off x="1662549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1"/>
              <p:cNvSpPr/>
              <p:nvPr/>
            </p:nvSpPr>
            <p:spPr>
              <a:xfrm>
                <a:off x="2161247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1"/>
              <p:cNvSpPr/>
              <p:nvPr/>
            </p:nvSpPr>
            <p:spPr>
              <a:xfrm>
                <a:off x="181115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1"/>
              <p:cNvSpPr/>
              <p:nvPr/>
            </p:nvSpPr>
            <p:spPr>
              <a:xfrm>
                <a:off x="195747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1"/>
              <p:cNvSpPr/>
              <p:nvPr/>
            </p:nvSpPr>
            <p:spPr>
              <a:xfrm>
                <a:off x="168042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1"/>
              <p:cNvSpPr/>
              <p:nvPr/>
            </p:nvSpPr>
            <p:spPr>
              <a:xfrm>
                <a:off x="181115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1"/>
              <p:cNvSpPr/>
              <p:nvPr/>
            </p:nvSpPr>
            <p:spPr>
              <a:xfrm>
                <a:off x="232291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1"/>
              <p:cNvSpPr/>
              <p:nvPr/>
            </p:nvSpPr>
            <p:spPr>
              <a:xfrm>
                <a:off x="1662549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1"/>
              <p:cNvSpPr/>
              <p:nvPr/>
            </p:nvSpPr>
            <p:spPr>
              <a:xfrm>
                <a:off x="166254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1"/>
              <p:cNvSpPr/>
              <p:nvPr/>
            </p:nvSpPr>
            <p:spPr>
              <a:xfrm>
                <a:off x="202794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1"/>
              <p:cNvSpPr/>
              <p:nvPr/>
            </p:nvSpPr>
            <p:spPr>
              <a:xfrm>
                <a:off x="230503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1"/>
              <p:cNvSpPr/>
              <p:nvPr/>
            </p:nvSpPr>
            <p:spPr>
              <a:xfrm>
                <a:off x="17508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1"/>
              <p:cNvSpPr/>
              <p:nvPr/>
            </p:nvSpPr>
            <p:spPr>
              <a:xfrm>
                <a:off x="249382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1"/>
              <p:cNvSpPr/>
              <p:nvPr/>
            </p:nvSpPr>
            <p:spPr>
              <a:xfrm>
                <a:off x="319653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1"/>
              <p:cNvSpPr/>
              <p:nvPr/>
            </p:nvSpPr>
            <p:spPr>
              <a:xfrm>
                <a:off x="260003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1"/>
              <p:cNvSpPr/>
              <p:nvPr/>
            </p:nvSpPr>
            <p:spPr>
              <a:xfrm>
                <a:off x="319653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1"/>
              <p:cNvSpPr/>
              <p:nvPr/>
            </p:nvSpPr>
            <p:spPr>
              <a:xfrm>
                <a:off x="249382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1"/>
              <p:cNvSpPr/>
              <p:nvPr/>
            </p:nvSpPr>
            <p:spPr>
              <a:xfrm>
                <a:off x="249382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1"/>
              <p:cNvSpPr/>
              <p:nvPr/>
            </p:nvSpPr>
            <p:spPr>
              <a:xfrm>
                <a:off x="287708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1"/>
              <p:cNvSpPr/>
              <p:nvPr/>
            </p:nvSpPr>
            <p:spPr>
              <a:xfrm>
                <a:off x="306589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1"/>
              <p:cNvSpPr/>
              <p:nvPr/>
            </p:nvSpPr>
            <p:spPr>
              <a:xfrm>
                <a:off x="2583193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1"/>
              <p:cNvSpPr/>
              <p:nvPr/>
            </p:nvSpPr>
            <p:spPr>
              <a:xfrm>
                <a:off x="291948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1"/>
              <p:cNvSpPr/>
              <p:nvPr/>
            </p:nvSpPr>
            <p:spPr>
              <a:xfrm>
                <a:off x="291948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1"/>
              <p:cNvSpPr/>
              <p:nvPr/>
            </p:nvSpPr>
            <p:spPr>
              <a:xfrm>
                <a:off x="2493824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1"/>
              <p:cNvSpPr/>
              <p:nvPr/>
            </p:nvSpPr>
            <p:spPr>
              <a:xfrm>
                <a:off x="2992523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1"/>
              <p:cNvSpPr/>
              <p:nvPr/>
            </p:nvSpPr>
            <p:spPr>
              <a:xfrm>
                <a:off x="264243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1"/>
              <p:cNvSpPr/>
              <p:nvPr/>
            </p:nvSpPr>
            <p:spPr>
              <a:xfrm>
                <a:off x="278874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1"/>
              <p:cNvSpPr/>
              <p:nvPr/>
            </p:nvSpPr>
            <p:spPr>
              <a:xfrm>
                <a:off x="251169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1"/>
              <p:cNvSpPr/>
              <p:nvPr/>
            </p:nvSpPr>
            <p:spPr>
              <a:xfrm>
                <a:off x="264243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1"/>
              <p:cNvSpPr/>
              <p:nvPr/>
            </p:nvSpPr>
            <p:spPr>
              <a:xfrm>
                <a:off x="315418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1"/>
              <p:cNvSpPr/>
              <p:nvPr/>
            </p:nvSpPr>
            <p:spPr>
              <a:xfrm>
                <a:off x="2493824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1"/>
              <p:cNvSpPr/>
              <p:nvPr/>
            </p:nvSpPr>
            <p:spPr>
              <a:xfrm>
                <a:off x="249382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1"/>
              <p:cNvSpPr/>
              <p:nvPr/>
            </p:nvSpPr>
            <p:spPr>
              <a:xfrm>
                <a:off x="28592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1"/>
              <p:cNvSpPr/>
              <p:nvPr/>
            </p:nvSpPr>
            <p:spPr>
              <a:xfrm>
                <a:off x="313631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1"/>
              <p:cNvSpPr/>
              <p:nvPr/>
            </p:nvSpPr>
            <p:spPr>
              <a:xfrm>
                <a:off x="25821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1"/>
              <p:cNvSpPr/>
              <p:nvPr/>
            </p:nvSpPr>
            <p:spPr>
              <a:xfrm>
                <a:off x="332509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1"/>
              <p:cNvSpPr/>
              <p:nvPr/>
            </p:nvSpPr>
            <p:spPr>
              <a:xfrm>
                <a:off x="402780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1"/>
              <p:cNvSpPr/>
              <p:nvPr/>
            </p:nvSpPr>
            <p:spPr>
              <a:xfrm>
                <a:off x="343131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1"/>
              <p:cNvSpPr/>
              <p:nvPr/>
            </p:nvSpPr>
            <p:spPr>
              <a:xfrm>
                <a:off x="402780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1"/>
              <p:cNvSpPr/>
              <p:nvPr/>
            </p:nvSpPr>
            <p:spPr>
              <a:xfrm>
                <a:off x="332509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1"/>
              <p:cNvSpPr/>
              <p:nvPr/>
            </p:nvSpPr>
            <p:spPr>
              <a:xfrm>
                <a:off x="332509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1"/>
              <p:cNvSpPr/>
              <p:nvPr/>
            </p:nvSpPr>
            <p:spPr>
              <a:xfrm>
                <a:off x="370836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1"/>
              <p:cNvSpPr/>
              <p:nvPr/>
            </p:nvSpPr>
            <p:spPr>
              <a:xfrm>
                <a:off x="389716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1"/>
              <p:cNvSpPr/>
              <p:nvPr/>
            </p:nvSpPr>
            <p:spPr>
              <a:xfrm>
                <a:off x="3414468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1"/>
              <p:cNvSpPr/>
              <p:nvPr/>
            </p:nvSpPr>
            <p:spPr>
              <a:xfrm>
                <a:off x="375075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1"/>
              <p:cNvSpPr/>
              <p:nvPr/>
            </p:nvSpPr>
            <p:spPr>
              <a:xfrm>
                <a:off x="375075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1"/>
              <p:cNvSpPr/>
              <p:nvPr/>
            </p:nvSpPr>
            <p:spPr>
              <a:xfrm>
                <a:off x="3325099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1"/>
              <p:cNvSpPr/>
              <p:nvPr/>
            </p:nvSpPr>
            <p:spPr>
              <a:xfrm>
                <a:off x="3823798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1"/>
              <p:cNvSpPr/>
              <p:nvPr/>
            </p:nvSpPr>
            <p:spPr>
              <a:xfrm>
                <a:off x="347370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1"/>
              <p:cNvSpPr/>
              <p:nvPr/>
            </p:nvSpPr>
            <p:spPr>
              <a:xfrm>
                <a:off x="362002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1"/>
              <p:cNvSpPr/>
              <p:nvPr/>
            </p:nvSpPr>
            <p:spPr>
              <a:xfrm>
                <a:off x="334297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1"/>
              <p:cNvSpPr/>
              <p:nvPr/>
            </p:nvSpPr>
            <p:spPr>
              <a:xfrm>
                <a:off x="347370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1"/>
              <p:cNvSpPr/>
              <p:nvPr/>
            </p:nvSpPr>
            <p:spPr>
              <a:xfrm>
                <a:off x="398546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1"/>
              <p:cNvSpPr/>
              <p:nvPr/>
            </p:nvSpPr>
            <p:spPr>
              <a:xfrm>
                <a:off x="3325099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1"/>
              <p:cNvSpPr/>
              <p:nvPr/>
            </p:nvSpPr>
            <p:spPr>
              <a:xfrm>
                <a:off x="332509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1"/>
              <p:cNvSpPr/>
              <p:nvPr/>
            </p:nvSpPr>
            <p:spPr>
              <a:xfrm>
                <a:off x="36904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1"/>
              <p:cNvSpPr/>
              <p:nvPr/>
            </p:nvSpPr>
            <p:spPr>
              <a:xfrm>
                <a:off x="396758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1"/>
              <p:cNvSpPr/>
              <p:nvPr/>
            </p:nvSpPr>
            <p:spPr>
              <a:xfrm>
                <a:off x="34134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1"/>
              <p:cNvSpPr/>
              <p:nvPr/>
            </p:nvSpPr>
            <p:spPr>
              <a:xfrm>
                <a:off x="415637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1"/>
              <p:cNvSpPr/>
              <p:nvPr/>
            </p:nvSpPr>
            <p:spPr>
              <a:xfrm>
                <a:off x="485908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1"/>
              <p:cNvSpPr/>
              <p:nvPr/>
            </p:nvSpPr>
            <p:spPr>
              <a:xfrm>
                <a:off x="426258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1"/>
              <p:cNvSpPr/>
              <p:nvPr/>
            </p:nvSpPr>
            <p:spPr>
              <a:xfrm>
                <a:off x="485908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1"/>
              <p:cNvSpPr/>
              <p:nvPr/>
            </p:nvSpPr>
            <p:spPr>
              <a:xfrm>
                <a:off x="415637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1"/>
              <p:cNvSpPr/>
              <p:nvPr/>
            </p:nvSpPr>
            <p:spPr>
              <a:xfrm>
                <a:off x="415637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1"/>
              <p:cNvSpPr/>
              <p:nvPr/>
            </p:nvSpPr>
            <p:spPr>
              <a:xfrm>
                <a:off x="453964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1"/>
              <p:cNvSpPr/>
              <p:nvPr/>
            </p:nvSpPr>
            <p:spPr>
              <a:xfrm>
                <a:off x="472844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1"/>
              <p:cNvSpPr/>
              <p:nvPr/>
            </p:nvSpPr>
            <p:spPr>
              <a:xfrm>
                <a:off x="4245743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1"/>
              <p:cNvSpPr/>
              <p:nvPr/>
            </p:nvSpPr>
            <p:spPr>
              <a:xfrm>
                <a:off x="458203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1"/>
              <p:cNvSpPr/>
              <p:nvPr/>
            </p:nvSpPr>
            <p:spPr>
              <a:xfrm>
                <a:off x="458203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1"/>
              <p:cNvSpPr/>
              <p:nvPr/>
            </p:nvSpPr>
            <p:spPr>
              <a:xfrm>
                <a:off x="4156375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1"/>
              <p:cNvSpPr/>
              <p:nvPr/>
            </p:nvSpPr>
            <p:spPr>
              <a:xfrm>
                <a:off x="4655073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1"/>
              <p:cNvSpPr/>
              <p:nvPr/>
            </p:nvSpPr>
            <p:spPr>
              <a:xfrm>
                <a:off x="430498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1"/>
              <p:cNvSpPr/>
              <p:nvPr/>
            </p:nvSpPr>
            <p:spPr>
              <a:xfrm>
                <a:off x="445129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1"/>
              <p:cNvSpPr/>
              <p:nvPr/>
            </p:nvSpPr>
            <p:spPr>
              <a:xfrm>
                <a:off x="417424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1"/>
              <p:cNvSpPr/>
              <p:nvPr/>
            </p:nvSpPr>
            <p:spPr>
              <a:xfrm>
                <a:off x="430498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1"/>
              <p:cNvSpPr/>
              <p:nvPr/>
            </p:nvSpPr>
            <p:spPr>
              <a:xfrm>
                <a:off x="481673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1"/>
              <p:cNvSpPr/>
              <p:nvPr/>
            </p:nvSpPr>
            <p:spPr>
              <a:xfrm>
                <a:off x="4156375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1"/>
              <p:cNvSpPr/>
              <p:nvPr/>
            </p:nvSpPr>
            <p:spPr>
              <a:xfrm>
                <a:off x="415637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1"/>
              <p:cNvSpPr/>
              <p:nvPr/>
            </p:nvSpPr>
            <p:spPr>
              <a:xfrm>
                <a:off x="45217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1"/>
              <p:cNvSpPr/>
              <p:nvPr/>
            </p:nvSpPr>
            <p:spPr>
              <a:xfrm>
                <a:off x="479886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1"/>
              <p:cNvSpPr/>
              <p:nvPr/>
            </p:nvSpPr>
            <p:spPr>
              <a:xfrm>
                <a:off x="42447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1"/>
              <p:cNvSpPr/>
              <p:nvPr/>
            </p:nvSpPr>
            <p:spPr>
              <a:xfrm>
                <a:off x="498765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1"/>
              <p:cNvSpPr/>
              <p:nvPr/>
            </p:nvSpPr>
            <p:spPr>
              <a:xfrm>
                <a:off x="569035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1"/>
              <p:cNvSpPr/>
              <p:nvPr/>
            </p:nvSpPr>
            <p:spPr>
              <a:xfrm>
                <a:off x="509386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1"/>
              <p:cNvSpPr/>
              <p:nvPr/>
            </p:nvSpPr>
            <p:spPr>
              <a:xfrm>
                <a:off x="569035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1"/>
              <p:cNvSpPr/>
              <p:nvPr/>
            </p:nvSpPr>
            <p:spPr>
              <a:xfrm>
                <a:off x="498765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1"/>
              <p:cNvSpPr/>
              <p:nvPr/>
            </p:nvSpPr>
            <p:spPr>
              <a:xfrm>
                <a:off x="498765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1"/>
              <p:cNvSpPr/>
              <p:nvPr/>
            </p:nvSpPr>
            <p:spPr>
              <a:xfrm>
                <a:off x="537091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1"/>
              <p:cNvSpPr/>
              <p:nvPr/>
            </p:nvSpPr>
            <p:spPr>
              <a:xfrm>
                <a:off x="555971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1"/>
              <p:cNvSpPr/>
              <p:nvPr/>
            </p:nvSpPr>
            <p:spPr>
              <a:xfrm>
                <a:off x="5077019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1"/>
              <p:cNvSpPr/>
              <p:nvPr/>
            </p:nvSpPr>
            <p:spPr>
              <a:xfrm>
                <a:off x="541330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1"/>
              <p:cNvSpPr/>
              <p:nvPr/>
            </p:nvSpPr>
            <p:spPr>
              <a:xfrm>
                <a:off x="541330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1"/>
              <p:cNvSpPr/>
              <p:nvPr/>
            </p:nvSpPr>
            <p:spPr>
              <a:xfrm>
                <a:off x="4987650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1"/>
              <p:cNvSpPr/>
              <p:nvPr/>
            </p:nvSpPr>
            <p:spPr>
              <a:xfrm>
                <a:off x="5486348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1"/>
              <p:cNvSpPr/>
              <p:nvPr/>
            </p:nvSpPr>
            <p:spPr>
              <a:xfrm>
                <a:off x="513625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1"/>
              <p:cNvSpPr/>
              <p:nvPr/>
            </p:nvSpPr>
            <p:spPr>
              <a:xfrm>
                <a:off x="528257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1"/>
              <p:cNvSpPr/>
              <p:nvPr/>
            </p:nvSpPr>
            <p:spPr>
              <a:xfrm>
                <a:off x="500552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1"/>
              <p:cNvSpPr/>
              <p:nvPr/>
            </p:nvSpPr>
            <p:spPr>
              <a:xfrm>
                <a:off x="513625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1"/>
              <p:cNvSpPr/>
              <p:nvPr/>
            </p:nvSpPr>
            <p:spPr>
              <a:xfrm>
                <a:off x="564801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1"/>
              <p:cNvSpPr/>
              <p:nvPr/>
            </p:nvSpPr>
            <p:spPr>
              <a:xfrm>
                <a:off x="4987650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1"/>
              <p:cNvSpPr/>
              <p:nvPr/>
            </p:nvSpPr>
            <p:spPr>
              <a:xfrm>
                <a:off x="498765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1"/>
              <p:cNvSpPr/>
              <p:nvPr/>
            </p:nvSpPr>
            <p:spPr>
              <a:xfrm>
                <a:off x="53530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1"/>
              <p:cNvSpPr/>
              <p:nvPr/>
            </p:nvSpPr>
            <p:spPr>
              <a:xfrm>
                <a:off x="563013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1"/>
              <p:cNvSpPr/>
              <p:nvPr/>
            </p:nvSpPr>
            <p:spPr>
              <a:xfrm>
                <a:off x="507599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1"/>
              <p:cNvSpPr/>
              <p:nvPr/>
            </p:nvSpPr>
            <p:spPr>
              <a:xfrm>
                <a:off x="581892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1"/>
              <p:cNvSpPr/>
              <p:nvPr/>
            </p:nvSpPr>
            <p:spPr>
              <a:xfrm>
                <a:off x="652163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1"/>
              <p:cNvSpPr/>
              <p:nvPr/>
            </p:nvSpPr>
            <p:spPr>
              <a:xfrm>
                <a:off x="592513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1"/>
              <p:cNvSpPr/>
              <p:nvPr/>
            </p:nvSpPr>
            <p:spPr>
              <a:xfrm>
                <a:off x="652163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1"/>
              <p:cNvSpPr/>
              <p:nvPr/>
            </p:nvSpPr>
            <p:spPr>
              <a:xfrm>
                <a:off x="581892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1"/>
              <p:cNvSpPr/>
              <p:nvPr/>
            </p:nvSpPr>
            <p:spPr>
              <a:xfrm>
                <a:off x="581892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1"/>
              <p:cNvSpPr/>
              <p:nvPr/>
            </p:nvSpPr>
            <p:spPr>
              <a:xfrm>
                <a:off x="620219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1"/>
              <p:cNvSpPr/>
              <p:nvPr/>
            </p:nvSpPr>
            <p:spPr>
              <a:xfrm>
                <a:off x="639099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1"/>
              <p:cNvSpPr/>
              <p:nvPr/>
            </p:nvSpPr>
            <p:spPr>
              <a:xfrm>
                <a:off x="5908294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1"/>
              <p:cNvSpPr/>
              <p:nvPr/>
            </p:nvSpPr>
            <p:spPr>
              <a:xfrm>
                <a:off x="624458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1"/>
              <p:cNvSpPr/>
              <p:nvPr/>
            </p:nvSpPr>
            <p:spPr>
              <a:xfrm>
                <a:off x="624458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1"/>
              <p:cNvSpPr/>
              <p:nvPr/>
            </p:nvSpPr>
            <p:spPr>
              <a:xfrm>
                <a:off x="5818925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1"/>
              <p:cNvSpPr/>
              <p:nvPr/>
            </p:nvSpPr>
            <p:spPr>
              <a:xfrm>
                <a:off x="6317624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1"/>
              <p:cNvSpPr/>
              <p:nvPr/>
            </p:nvSpPr>
            <p:spPr>
              <a:xfrm>
                <a:off x="596753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1"/>
              <p:cNvSpPr/>
              <p:nvPr/>
            </p:nvSpPr>
            <p:spPr>
              <a:xfrm>
                <a:off x="611384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1"/>
              <p:cNvSpPr/>
              <p:nvPr/>
            </p:nvSpPr>
            <p:spPr>
              <a:xfrm>
                <a:off x="583679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1"/>
              <p:cNvSpPr/>
              <p:nvPr/>
            </p:nvSpPr>
            <p:spPr>
              <a:xfrm>
                <a:off x="596753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1"/>
              <p:cNvSpPr/>
              <p:nvPr/>
            </p:nvSpPr>
            <p:spPr>
              <a:xfrm>
                <a:off x="647928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1"/>
              <p:cNvSpPr/>
              <p:nvPr/>
            </p:nvSpPr>
            <p:spPr>
              <a:xfrm>
                <a:off x="5818925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1"/>
              <p:cNvSpPr/>
              <p:nvPr/>
            </p:nvSpPr>
            <p:spPr>
              <a:xfrm>
                <a:off x="581892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1"/>
              <p:cNvSpPr/>
              <p:nvPr/>
            </p:nvSpPr>
            <p:spPr>
              <a:xfrm>
                <a:off x="61843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1"/>
              <p:cNvSpPr/>
              <p:nvPr/>
            </p:nvSpPr>
            <p:spPr>
              <a:xfrm>
                <a:off x="646141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1"/>
              <p:cNvSpPr/>
              <p:nvPr/>
            </p:nvSpPr>
            <p:spPr>
              <a:xfrm>
                <a:off x="59072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1"/>
              <p:cNvSpPr/>
              <p:nvPr/>
            </p:nvSpPr>
            <p:spPr>
              <a:xfrm>
                <a:off x="665020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1"/>
              <p:cNvSpPr/>
              <p:nvPr/>
            </p:nvSpPr>
            <p:spPr>
              <a:xfrm>
                <a:off x="735290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1"/>
              <p:cNvSpPr/>
              <p:nvPr/>
            </p:nvSpPr>
            <p:spPr>
              <a:xfrm>
                <a:off x="675641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1"/>
              <p:cNvSpPr/>
              <p:nvPr/>
            </p:nvSpPr>
            <p:spPr>
              <a:xfrm>
                <a:off x="735290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1"/>
              <p:cNvSpPr/>
              <p:nvPr/>
            </p:nvSpPr>
            <p:spPr>
              <a:xfrm>
                <a:off x="665020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1"/>
              <p:cNvSpPr/>
              <p:nvPr/>
            </p:nvSpPr>
            <p:spPr>
              <a:xfrm>
                <a:off x="665020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1"/>
              <p:cNvSpPr/>
              <p:nvPr/>
            </p:nvSpPr>
            <p:spPr>
              <a:xfrm>
                <a:off x="703346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1"/>
              <p:cNvSpPr/>
              <p:nvPr/>
            </p:nvSpPr>
            <p:spPr>
              <a:xfrm>
                <a:off x="722226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1"/>
              <p:cNvSpPr/>
              <p:nvPr/>
            </p:nvSpPr>
            <p:spPr>
              <a:xfrm>
                <a:off x="6739569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1"/>
              <p:cNvSpPr/>
              <p:nvPr/>
            </p:nvSpPr>
            <p:spPr>
              <a:xfrm>
                <a:off x="707585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1"/>
              <p:cNvSpPr/>
              <p:nvPr/>
            </p:nvSpPr>
            <p:spPr>
              <a:xfrm>
                <a:off x="707585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1"/>
              <p:cNvSpPr/>
              <p:nvPr/>
            </p:nvSpPr>
            <p:spPr>
              <a:xfrm>
                <a:off x="6650201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1"/>
              <p:cNvSpPr/>
              <p:nvPr/>
            </p:nvSpPr>
            <p:spPr>
              <a:xfrm>
                <a:off x="7148899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1"/>
              <p:cNvSpPr/>
              <p:nvPr/>
            </p:nvSpPr>
            <p:spPr>
              <a:xfrm>
                <a:off x="679880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1"/>
              <p:cNvSpPr/>
              <p:nvPr/>
            </p:nvSpPr>
            <p:spPr>
              <a:xfrm>
                <a:off x="694512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1"/>
              <p:cNvSpPr/>
              <p:nvPr/>
            </p:nvSpPr>
            <p:spPr>
              <a:xfrm>
                <a:off x="666807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1"/>
              <p:cNvSpPr/>
              <p:nvPr/>
            </p:nvSpPr>
            <p:spPr>
              <a:xfrm>
                <a:off x="679880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1"/>
              <p:cNvSpPr/>
              <p:nvPr/>
            </p:nvSpPr>
            <p:spPr>
              <a:xfrm>
                <a:off x="731056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1"/>
              <p:cNvSpPr/>
              <p:nvPr/>
            </p:nvSpPr>
            <p:spPr>
              <a:xfrm>
                <a:off x="6650201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1"/>
              <p:cNvSpPr/>
              <p:nvPr/>
            </p:nvSpPr>
            <p:spPr>
              <a:xfrm>
                <a:off x="665020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1"/>
              <p:cNvSpPr/>
              <p:nvPr/>
            </p:nvSpPr>
            <p:spPr>
              <a:xfrm>
                <a:off x="70155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1"/>
              <p:cNvSpPr/>
              <p:nvPr/>
            </p:nvSpPr>
            <p:spPr>
              <a:xfrm>
                <a:off x="729268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1"/>
              <p:cNvSpPr/>
              <p:nvPr/>
            </p:nvSpPr>
            <p:spPr>
              <a:xfrm>
                <a:off x="67385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1"/>
              <p:cNvSpPr/>
              <p:nvPr/>
            </p:nvSpPr>
            <p:spPr>
              <a:xfrm>
                <a:off x="748147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1"/>
              <p:cNvSpPr/>
              <p:nvPr/>
            </p:nvSpPr>
            <p:spPr>
              <a:xfrm>
                <a:off x="8184183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1"/>
              <p:cNvSpPr/>
              <p:nvPr/>
            </p:nvSpPr>
            <p:spPr>
              <a:xfrm>
                <a:off x="7587689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1"/>
              <p:cNvSpPr/>
              <p:nvPr/>
            </p:nvSpPr>
            <p:spPr>
              <a:xfrm>
                <a:off x="8184183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1"/>
              <p:cNvSpPr/>
              <p:nvPr/>
            </p:nvSpPr>
            <p:spPr>
              <a:xfrm>
                <a:off x="748147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1"/>
              <p:cNvSpPr/>
              <p:nvPr/>
            </p:nvSpPr>
            <p:spPr>
              <a:xfrm>
                <a:off x="748147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1"/>
              <p:cNvSpPr/>
              <p:nvPr/>
            </p:nvSpPr>
            <p:spPr>
              <a:xfrm>
                <a:off x="786474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1"/>
              <p:cNvSpPr/>
              <p:nvPr/>
            </p:nvSpPr>
            <p:spPr>
              <a:xfrm>
                <a:off x="805354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1"/>
              <p:cNvSpPr/>
              <p:nvPr/>
            </p:nvSpPr>
            <p:spPr>
              <a:xfrm>
                <a:off x="7570844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1"/>
              <p:cNvSpPr/>
              <p:nvPr/>
            </p:nvSpPr>
            <p:spPr>
              <a:xfrm>
                <a:off x="7907134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1"/>
              <p:cNvSpPr/>
              <p:nvPr/>
            </p:nvSpPr>
            <p:spPr>
              <a:xfrm>
                <a:off x="7907134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1"/>
              <p:cNvSpPr/>
              <p:nvPr/>
            </p:nvSpPr>
            <p:spPr>
              <a:xfrm>
                <a:off x="7481476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1"/>
              <p:cNvSpPr/>
              <p:nvPr/>
            </p:nvSpPr>
            <p:spPr>
              <a:xfrm>
                <a:off x="7980174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1"/>
              <p:cNvSpPr/>
              <p:nvPr/>
            </p:nvSpPr>
            <p:spPr>
              <a:xfrm>
                <a:off x="763008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1"/>
              <p:cNvSpPr/>
              <p:nvPr/>
            </p:nvSpPr>
            <p:spPr>
              <a:xfrm>
                <a:off x="777639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1"/>
              <p:cNvSpPr/>
              <p:nvPr/>
            </p:nvSpPr>
            <p:spPr>
              <a:xfrm>
                <a:off x="749934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1"/>
              <p:cNvSpPr/>
              <p:nvPr/>
            </p:nvSpPr>
            <p:spPr>
              <a:xfrm>
                <a:off x="763008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1"/>
              <p:cNvSpPr/>
              <p:nvPr/>
            </p:nvSpPr>
            <p:spPr>
              <a:xfrm>
                <a:off x="814183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11"/>
              <p:cNvSpPr/>
              <p:nvPr/>
            </p:nvSpPr>
            <p:spPr>
              <a:xfrm>
                <a:off x="7481476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1"/>
              <p:cNvSpPr/>
              <p:nvPr/>
            </p:nvSpPr>
            <p:spPr>
              <a:xfrm>
                <a:off x="748147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11"/>
              <p:cNvSpPr/>
              <p:nvPr/>
            </p:nvSpPr>
            <p:spPr>
              <a:xfrm>
                <a:off x="78468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11"/>
              <p:cNvSpPr/>
              <p:nvPr/>
            </p:nvSpPr>
            <p:spPr>
              <a:xfrm>
                <a:off x="8123963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1"/>
              <p:cNvSpPr/>
              <p:nvPr/>
            </p:nvSpPr>
            <p:spPr>
              <a:xfrm>
                <a:off x="7569818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1"/>
              <p:cNvSpPr/>
              <p:nvPr/>
            </p:nvSpPr>
            <p:spPr>
              <a:xfrm>
                <a:off x="831275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1"/>
              <p:cNvSpPr/>
              <p:nvPr/>
            </p:nvSpPr>
            <p:spPr>
              <a:xfrm>
                <a:off x="9015458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1"/>
              <p:cNvSpPr/>
              <p:nvPr/>
            </p:nvSpPr>
            <p:spPr>
              <a:xfrm>
                <a:off x="8418964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1"/>
              <p:cNvSpPr/>
              <p:nvPr/>
            </p:nvSpPr>
            <p:spPr>
              <a:xfrm>
                <a:off x="9015458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1"/>
              <p:cNvSpPr/>
              <p:nvPr/>
            </p:nvSpPr>
            <p:spPr>
              <a:xfrm>
                <a:off x="831275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1"/>
              <p:cNvSpPr/>
              <p:nvPr/>
            </p:nvSpPr>
            <p:spPr>
              <a:xfrm>
                <a:off x="831275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1"/>
              <p:cNvSpPr/>
              <p:nvPr/>
            </p:nvSpPr>
            <p:spPr>
              <a:xfrm>
                <a:off x="869601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11"/>
              <p:cNvSpPr/>
              <p:nvPr/>
            </p:nvSpPr>
            <p:spPr>
              <a:xfrm>
                <a:off x="888481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11"/>
              <p:cNvSpPr/>
              <p:nvPr/>
            </p:nvSpPr>
            <p:spPr>
              <a:xfrm>
                <a:off x="8402120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1"/>
              <p:cNvSpPr/>
              <p:nvPr/>
            </p:nvSpPr>
            <p:spPr>
              <a:xfrm>
                <a:off x="8738409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1"/>
              <p:cNvSpPr/>
              <p:nvPr/>
            </p:nvSpPr>
            <p:spPr>
              <a:xfrm>
                <a:off x="8738409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1"/>
              <p:cNvSpPr/>
              <p:nvPr/>
            </p:nvSpPr>
            <p:spPr>
              <a:xfrm>
                <a:off x="8312751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1"/>
              <p:cNvSpPr/>
              <p:nvPr/>
            </p:nvSpPr>
            <p:spPr>
              <a:xfrm>
                <a:off x="8811450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1"/>
              <p:cNvSpPr/>
              <p:nvPr/>
            </p:nvSpPr>
            <p:spPr>
              <a:xfrm>
                <a:off x="8461360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1"/>
              <p:cNvSpPr/>
              <p:nvPr/>
            </p:nvSpPr>
            <p:spPr>
              <a:xfrm>
                <a:off x="8607675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1"/>
              <p:cNvSpPr/>
              <p:nvPr/>
            </p:nvSpPr>
            <p:spPr>
              <a:xfrm>
                <a:off x="833062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1"/>
              <p:cNvSpPr/>
              <p:nvPr/>
            </p:nvSpPr>
            <p:spPr>
              <a:xfrm>
                <a:off x="8461360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1"/>
              <p:cNvSpPr/>
              <p:nvPr/>
            </p:nvSpPr>
            <p:spPr>
              <a:xfrm>
                <a:off x="897311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1"/>
              <p:cNvSpPr/>
              <p:nvPr/>
            </p:nvSpPr>
            <p:spPr>
              <a:xfrm>
                <a:off x="8312751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1"/>
              <p:cNvSpPr/>
              <p:nvPr/>
            </p:nvSpPr>
            <p:spPr>
              <a:xfrm>
                <a:off x="831275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1"/>
              <p:cNvSpPr/>
              <p:nvPr/>
            </p:nvSpPr>
            <p:spPr>
              <a:xfrm>
                <a:off x="86781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1"/>
              <p:cNvSpPr/>
              <p:nvPr/>
            </p:nvSpPr>
            <p:spPr>
              <a:xfrm>
                <a:off x="8955238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1"/>
              <p:cNvSpPr/>
              <p:nvPr/>
            </p:nvSpPr>
            <p:spPr>
              <a:xfrm>
                <a:off x="8401093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3" name="Google Shape;2463;p11"/>
            <p:cNvSpPr/>
            <p:nvPr/>
          </p:nvSpPr>
          <p:spPr>
            <a:xfrm rot="10800000" flipH="1">
              <a:off x="-27800" y="1172757"/>
              <a:ext cx="9180600" cy="5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11"/>
          <p:cNvGrpSpPr/>
          <p:nvPr/>
        </p:nvGrpSpPr>
        <p:grpSpPr>
          <a:xfrm>
            <a:off x="-27800" y="4473088"/>
            <a:ext cx="9180600" cy="693124"/>
            <a:chOff x="-27800" y="4473088"/>
            <a:chExt cx="9180600" cy="693124"/>
          </a:xfrm>
        </p:grpSpPr>
        <p:grpSp>
          <p:nvGrpSpPr>
            <p:cNvPr id="2465" name="Google Shape;2465;p11"/>
            <p:cNvGrpSpPr/>
            <p:nvPr/>
          </p:nvGrpSpPr>
          <p:grpSpPr>
            <a:xfrm>
              <a:off x="-27800" y="4518054"/>
              <a:ext cx="9144179" cy="648158"/>
              <a:chOff x="-2" y="4471542"/>
              <a:chExt cx="9144179" cy="648158"/>
            </a:xfrm>
          </p:grpSpPr>
          <p:sp>
            <p:nvSpPr>
              <p:cNvPr id="2466" name="Google Shape;2466;p11"/>
              <p:cNvSpPr/>
              <p:nvPr/>
            </p:nvSpPr>
            <p:spPr>
              <a:xfrm>
                <a:off x="-2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1"/>
              <p:cNvSpPr/>
              <p:nvPr/>
            </p:nvSpPr>
            <p:spPr>
              <a:xfrm>
                <a:off x="702705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1"/>
              <p:cNvSpPr/>
              <p:nvPr/>
            </p:nvSpPr>
            <p:spPr>
              <a:xfrm>
                <a:off x="106211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1"/>
              <p:cNvSpPr/>
              <p:nvPr/>
            </p:nvSpPr>
            <p:spPr>
              <a:xfrm>
                <a:off x="702705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1"/>
              <p:cNvSpPr/>
              <p:nvPr/>
            </p:nvSpPr>
            <p:spPr>
              <a:xfrm>
                <a:off x="-2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1"/>
              <p:cNvSpPr/>
              <p:nvPr/>
            </p:nvSpPr>
            <p:spPr>
              <a:xfrm>
                <a:off x="-2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1"/>
              <p:cNvSpPr/>
              <p:nvPr/>
            </p:nvSpPr>
            <p:spPr>
              <a:xfrm>
                <a:off x="383263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11"/>
              <p:cNvSpPr/>
              <p:nvPr/>
            </p:nvSpPr>
            <p:spPr>
              <a:xfrm>
                <a:off x="572064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11"/>
              <p:cNvSpPr/>
              <p:nvPr/>
            </p:nvSpPr>
            <p:spPr>
              <a:xfrm>
                <a:off x="89367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11"/>
              <p:cNvSpPr/>
              <p:nvPr/>
            </p:nvSpPr>
            <p:spPr>
              <a:xfrm>
                <a:off x="42565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11"/>
              <p:cNvSpPr/>
              <p:nvPr/>
            </p:nvSpPr>
            <p:spPr>
              <a:xfrm>
                <a:off x="42565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11"/>
              <p:cNvSpPr/>
              <p:nvPr/>
            </p:nvSpPr>
            <p:spPr>
              <a:xfrm>
                <a:off x="-2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11"/>
              <p:cNvSpPr/>
              <p:nvPr/>
            </p:nvSpPr>
            <p:spPr>
              <a:xfrm>
                <a:off x="498697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11"/>
              <p:cNvSpPr/>
              <p:nvPr/>
            </p:nvSpPr>
            <p:spPr>
              <a:xfrm>
                <a:off x="14860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11"/>
              <p:cNvSpPr/>
              <p:nvPr/>
            </p:nvSpPr>
            <p:spPr>
              <a:xfrm>
                <a:off x="29492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11"/>
              <p:cNvSpPr/>
              <p:nvPr/>
            </p:nvSpPr>
            <p:spPr>
              <a:xfrm>
                <a:off x="17869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11"/>
              <p:cNvSpPr/>
              <p:nvPr/>
            </p:nvSpPr>
            <p:spPr>
              <a:xfrm>
                <a:off x="14860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11"/>
              <p:cNvSpPr/>
              <p:nvPr/>
            </p:nvSpPr>
            <p:spPr>
              <a:xfrm>
                <a:off x="660359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11"/>
              <p:cNvSpPr/>
              <p:nvPr/>
            </p:nvSpPr>
            <p:spPr>
              <a:xfrm>
                <a:off x="-2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11"/>
              <p:cNvSpPr/>
              <p:nvPr/>
            </p:nvSpPr>
            <p:spPr>
              <a:xfrm>
                <a:off x="-2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1"/>
              <p:cNvSpPr/>
              <p:nvPr/>
            </p:nvSpPr>
            <p:spPr>
              <a:xfrm>
                <a:off x="365389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1"/>
              <p:cNvSpPr/>
              <p:nvPr/>
            </p:nvSpPr>
            <p:spPr>
              <a:xfrm>
                <a:off x="642485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1"/>
              <p:cNvSpPr/>
              <p:nvPr/>
            </p:nvSpPr>
            <p:spPr>
              <a:xfrm>
                <a:off x="8834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1"/>
              <p:cNvSpPr/>
              <p:nvPr/>
            </p:nvSpPr>
            <p:spPr>
              <a:xfrm>
                <a:off x="83127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1"/>
              <p:cNvSpPr/>
              <p:nvPr/>
            </p:nvSpPr>
            <p:spPr>
              <a:xfrm>
                <a:off x="1533980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1"/>
              <p:cNvSpPr/>
              <p:nvPr/>
            </p:nvSpPr>
            <p:spPr>
              <a:xfrm>
                <a:off x="937486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1"/>
              <p:cNvSpPr/>
              <p:nvPr/>
            </p:nvSpPr>
            <p:spPr>
              <a:xfrm>
                <a:off x="1533980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1"/>
              <p:cNvSpPr/>
              <p:nvPr/>
            </p:nvSpPr>
            <p:spPr>
              <a:xfrm>
                <a:off x="83127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1"/>
              <p:cNvSpPr/>
              <p:nvPr/>
            </p:nvSpPr>
            <p:spPr>
              <a:xfrm>
                <a:off x="83127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11"/>
              <p:cNvSpPr/>
              <p:nvPr/>
            </p:nvSpPr>
            <p:spPr>
              <a:xfrm>
                <a:off x="121453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11"/>
              <p:cNvSpPr/>
              <p:nvPr/>
            </p:nvSpPr>
            <p:spPr>
              <a:xfrm>
                <a:off x="140334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11"/>
              <p:cNvSpPr/>
              <p:nvPr/>
            </p:nvSpPr>
            <p:spPr>
              <a:xfrm>
                <a:off x="920642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11"/>
              <p:cNvSpPr/>
              <p:nvPr/>
            </p:nvSpPr>
            <p:spPr>
              <a:xfrm>
                <a:off x="1256931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11"/>
              <p:cNvSpPr/>
              <p:nvPr/>
            </p:nvSpPr>
            <p:spPr>
              <a:xfrm>
                <a:off x="1256931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11"/>
              <p:cNvSpPr/>
              <p:nvPr/>
            </p:nvSpPr>
            <p:spPr>
              <a:xfrm>
                <a:off x="831274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11"/>
              <p:cNvSpPr/>
              <p:nvPr/>
            </p:nvSpPr>
            <p:spPr>
              <a:xfrm>
                <a:off x="1329972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11"/>
              <p:cNvSpPr/>
              <p:nvPr/>
            </p:nvSpPr>
            <p:spPr>
              <a:xfrm>
                <a:off x="979882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11"/>
              <p:cNvSpPr/>
              <p:nvPr/>
            </p:nvSpPr>
            <p:spPr>
              <a:xfrm>
                <a:off x="1126197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11"/>
              <p:cNvSpPr/>
              <p:nvPr/>
            </p:nvSpPr>
            <p:spPr>
              <a:xfrm>
                <a:off x="84914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11"/>
              <p:cNvSpPr/>
              <p:nvPr/>
            </p:nvSpPr>
            <p:spPr>
              <a:xfrm>
                <a:off x="979882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11"/>
              <p:cNvSpPr/>
              <p:nvPr/>
            </p:nvSpPr>
            <p:spPr>
              <a:xfrm>
                <a:off x="149163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11"/>
              <p:cNvSpPr/>
              <p:nvPr/>
            </p:nvSpPr>
            <p:spPr>
              <a:xfrm>
                <a:off x="831274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11"/>
              <p:cNvSpPr/>
              <p:nvPr/>
            </p:nvSpPr>
            <p:spPr>
              <a:xfrm>
                <a:off x="83127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1"/>
              <p:cNvSpPr/>
              <p:nvPr/>
            </p:nvSpPr>
            <p:spPr>
              <a:xfrm>
                <a:off x="1196664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1"/>
              <p:cNvSpPr/>
              <p:nvPr/>
            </p:nvSpPr>
            <p:spPr>
              <a:xfrm>
                <a:off x="1473760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1"/>
              <p:cNvSpPr/>
              <p:nvPr/>
            </p:nvSpPr>
            <p:spPr>
              <a:xfrm>
                <a:off x="9196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1"/>
              <p:cNvSpPr/>
              <p:nvPr/>
            </p:nvSpPr>
            <p:spPr>
              <a:xfrm>
                <a:off x="166254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1"/>
              <p:cNvSpPr/>
              <p:nvPr/>
            </p:nvSpPr>
            <p:spPr>
              <a:xfrm>
                <a:off x="236525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1"/>
              <p:cNvSpPr/>
              <p:nvPr/>
            </p:nvSpPr>
            <p:spPr>
              <a:xfrm>
                <a:off x="176876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1"/>
              <p:cNvSpPr/>
              <p:nvPr/>
            </p:nvSpPr>
            <p:spPr>
              <a:xfrm>
                <a:off x="236525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1"/>
              <p:cNvSpPr/>
              <p:nvPr/>
            </p:nvSpPr>
            <p:spPr>
              <a:xfrm>
                <a:off x="166254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1"/>
              <p:cNvSpPr/>
              <p:nvPr/>
            </p:nvSpPr>
            <p:spPr>
              <a:xfrm>
                <a:off x="166254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1"/>
              <p:cNvSpPr/>
              <p:nvPr/>
            </p:nvSpPr>
            <p:spPr>
              <a:xfrm>
                <a:off x="2045814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1"/>
              <p:cNvSpPr/>
              <p:nvPr/>
            </p:nvSpPr>
            <p:spPr>
              <a:xfrm>
                <a:off x="223461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1"/>
              <p:cNvSpPr/>
              <p:nvPr/>
            </p:nvSpPr>
            <p:spPr>
              <a:xfrm>
                <a:off x="1751917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1"/>
              <p:cNvSpPr/>
              <p:nvPr/>
            </p:nvSpPr>
            <p:spPr>
              <a:xfrm>
                <a:off x="2088206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1"/>
              <p:cNvSpPr/>
              <p:nvPr/>
            </p:nvSpPr>
            <p:spPr>
              <a:xfrm>
                <a:off x="2088206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1"/>
              <p:cNvSpPr/>
              <p:nvPr/>
            </p:nvSpPr>
            <p:spPr>
              <a:xfrm>
                <a:off x="1662549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1"/>
              <p:cNvSpPr/>
              <p:nvPr/>
            </p:nvSpPr>
            <p:spPr>
              <a:xfrm>
                <a:off x="2161247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1"/>
              <p:cNvSpPr/>
              <p:nvPr/>
            </p:nvSpPr>
            <p:spPr>
              <a:xfrm>
                <a:off x="1811157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1"/>
              <p:cNvSpPr/>
              <p:nvPr/>
            </p:nvSpPr>
            <p:spPr>
              <a:xfrm>
                <a:off x="1957472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1"/>
              <p:cNvSpPr/>
              <p:nvPr/>
            </p:nvSpPr>
            <p:spPr>
              <a:xfrm>
                <a:off x="1680420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1"/>
              <p:cNvSpPr/>
              <p:nvPr/>
            </p:nvSpPr>
            <p:spPr>
              <a:xfrm>
                <a:off x="1811157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1"/>
              <p:cNvSpPr/>
              <p:nvPr/>
            </p:nvSpPr>
            <p:spPr>
              <a:xfrm>
                <a:off x="232291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1"/>
              <p:cNvSpPr/>
              <p:nvPr/>
            </p:nvSpPr>
            <p:spPr>
              <a:xfrm>
                <a:off x="1662549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1"/>
              <p:cNvSpPr/>
              <p:nvPr/>
            </p:nvSpPr>
            <p:spPr>
              <a:xfrm>
                <a:off x="166254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1"/>
              <p:cNvSpPr/>
              <p:nvPr/>
            </p:nvSpPr>
            <p:spPr>
              <a:xfrm>
                <a:off x="202794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1"/>
              <p:cNvSpPr/>
              <p:nvPr/>
            </p:nvSpPr>
            <p:spPr>
              <a:xfrm>
                <a:off x="230503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1"/>
              <p:cNvSpPr/>
              <p:nvPr/>
            </p:nvSpPr>
            <p:spPr>
              <a:xfrm>
                <a:off x="17508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1"/>
              <p:cNvSpPr/>
              <p:nvPr/>
            </p:nvSpPr>
            <p:spPr>
              <a:xfrm>
                <a:off x="2493824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1"/>
              <p:cNvSpPr/>
              <p:nvPr/>
            </p:nvSpPr>
            <p:spPr>
              <a:xfrm>
                <a:off x="3196531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1"/>
              <p:cNvSpPr/>
              <p:nvPr/>
            </p:nvSpPr>
            <p:spPr>
              <a:xfrm>
                <a:off x="2600037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1"/>
              <p:cNvSpPr/>
              <p:nvPr/>
            </p:nvSpPr>
            <p:spPr>
              <a:xfrm>
                <a:off x="3196531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1"/>
              <p:cNvSpPr/>
              <p:nvPr/>
            </p:nvSpPr>
            <p:spPr>
              <a:xfrm>
                <a:off x="2493824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1"/>
              <p:cNvSpPr/>
              <p:nvPr/>
            </p:nvSpPr>
            <p:spPr>
              <a:xfrm>
                <a:off x="2493824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11"/>
              <p:cNvSpPr/>
              <p:nvPr/>
            </p:nvSpPr>
            <p:spPr>
              <a:xfrm>
                <a:off x="2877089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11"/>
              <p:cNvSpPr/>
              <p:nvPr/>
            </p:nvSpPr>
            <p:spPr>
              <a:xfrm>
                <a:off x="3065890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11"/>
              <p:cNvSpPr/>
              <p:nvPr/>
            </p:nvSpPr>
            <p:spPr>
              <a:xfrm>
                <a:off x="2583193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11"/>
              <p:cNvSpPr/>
              <p:nvPr/>
            </p:nvSpPr>
            <p:spPr>
              <a:xfrm>
                <a:off x="291948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11"/>
              <p:cNvSpPr/>
              <p:nvPr/>
            </p:nvSpPr>
            <p:spPr>
              <a:xfrm>
                <a:off x="291948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11"/>
              <p:cNvSpPr/>
              <p:nvPr/>
            </p:nvSpPr>
            <p:spPr>
              <a:xfrm>
                <a:off x="2493824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11"/>
              <p:cNvSpPr/>
              <p:nvPr/>
            </p:nvSpPr>
            <p:spPr>
              <a:xfrm>
                <a:off x="2992523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11"/>
              <p:cNvSpPr/>
              <p:nvPr/>
            </p:nvSpPr>
            <p:spPr>
              <a:xfrm>
                <a:off x="264243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11"/>
              <p:cNvSpPr/>
              <p:nvPr/>
            </p:nvSpPr>
            <p:spPr>
              <a:xfrm>
                <a:off x="278874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11"/>
              <p:cNvSpPr/>
              <p:nvPr/>
            </p:nvSpPr>
            <p:spPr>
              <a:xfrm>
                <a:off x="2511695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11"/>
              <p:cNvSpPr/>
              <p:nvPr/>
            </p:nvSpPr>
            <p:spPr>
              <a:xfrm>
                <a:off x="264243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11"/>
              <p:cNvSpPr/>
              <p:nvPr/>
            </p:nvSpPr>
            <p:spPr>
              <a:xfrm>
                <a:off x="3154185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11"/>
              <p:cNvSpPr/>
              <p:nvPr/>
            </p:nvSpPr>
            <p:spPr>
              <a:xfrm>
                <a:off x="2493824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11"/>
              <p:cNvSpPr/>
              <p:nvPr/>
            </p:nvSpPr>
            <p:spPr>
              <a:xfrm>
                <a:off x="2493824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11"/>
              <p:cNvSpPr/>
              <p:nvPr/>
            </p:nvSpPr>
            <p:spPr>
              <a:xfrm>
                <a:off x="2859215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11"/>
              <p:cNvSpPr/>
              <p:nvPr/>
            </p:nvSpPr>
            <p:spPr>
              <a:xfrm>
                <a:off x="313631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11"/>
              <p:cNvSpPr/>
              <p:nvPr/>
            </p:nvSpPr>
            <p:spPr>
              <a:xfrm>
                <a:off x="25821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11"/>
              <p:cNvSpPr/>
              <p:nvPr/>
            </p:nvSpPr>
            <p:spPr>
              <a:xfrm>
                <a:off x="3325099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11"/>
              <p:cNvSpPr/>
              <p:nvPr/>
            </p:nvSpPr>
            <p:spPr>
              <a:xfrm>
                <a:off x="4027806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1"/>
              <p:cNvSpPr/>
              <p:nvPr/>
            </p:nvSpPr>
            <p:spPr>
              <a:xfrm>
                <a:off x="3431312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1"/>
              <p:cNvSpPr/>
              <p:nvPr/>
            </p:nvSpPr>
            <p:spPr>
              <a:xfrm>
                <a:off x="4027806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1"/>
              <p:cNvSpPr/>
              <p:nvPr/>
            </p:nvSpPr>
            <p:spPr>
              <a:xfrm>
                <a:off x="3325099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1"/>
              <p:cNvSpPr/>
              <p:nvPr/>
            </p:nvSpPr>
            <p:spPr>
              <a:xfrm>
                <a:off x="3325099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1"/>
              <p:cNvSpPr/>
              <p:nvPr/>
            </p:nvSpPr>
            <p:spPr>
              <a:xfrm>
                <a:off x="370836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1"/>
              <p:cNvSpPr/>
              <p:nvPr/>
            </p:nvSpPr>
            <p:spPr>
              <a:xfrm>
                <a:off x="3897165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1"/>
              <p:cNvSpPr/>
              <p:nvPr/>
            </p:nvSpPr>
            <p:spPr>
              <a:xfrm>
                <a:off x="3414468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1"/>
              <p:cNvSpPr/>
              <p:nvPr/>
            </p:nvSpPr>
            <p:spPr>
              <a:xfrm>
                <a:off x="3750757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1"/>
              <p:cNvSpPr/>
              <p:nvPr/>
            </p:nvSpPr>
            <p:spPr>
              <a:xfrm>
                <a:off x="3750757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1"/>
              <p:cNvSpPr/>
              <p:nvPr/>
            </p:nvSpPr>
            <p:spPr>
              <a:xfrm>
                <a:off x="3325099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11"/>
              <p:cNvSpPr/>
              <p:nvPr/>
            </p:nvSpPr>
            <p:spPr>
              <a:xfrm>
                <a:off x="3823798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11"/>
              <p:cNvSpPr/>
              <p:nvPr/>
            </p:nvSpPr>
            <p:spPr>
              <a:xfrm>
                <a:off x="347370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11"/>
              <p:cNvSpPr/>
              <p:nvPr/>
            </p:nvSpPr>
            <p:spPr>
              <a:xfrm>
                <a:off x="3620023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11"/>
              <p:cNvSpPr/>
              <p:nvPr/>
            </p:nvSpPr>
            <p:spPr>
              <a:xfrm>
                <a:off x="334297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11"/>
              <p:cNvSpPr/>
              <p:nvPr/>
            </p:nvSpPr>
            <p:spPr>
              <a:xfrm>
                <a:off x="347370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11"/>
              <p:cNvSpPr/>
              <p:nvPr/>
            </p:nvSpPr>
            <p:spPr>
              <a:xfrm>
                <a:off x="3985460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11"/>
              <p:cNvSpPr/>
              <p:nvPr/>
            </p:nvSpPr>
            <p:spPr>
              <a:xfrm>
                <a:off x="3325099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11"/>
              <p:cNvSpPr/>
              <p:nvPr/>
            </p:nvSpPr>
            <p:spPr>
              <a:xfrm>
                <a:off x="3325099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11"/>
              <p:cNvSpPr/>
              <p:nvPr/>
            </p:nvSpPr>
            <p:spPr>
              <a:xfrm>
                <a:off x="3690490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11"/>
              <p:cNvSpPr/>
              <p:nvPr/>
            </p:nvSpPr>
            <p:spPr>
              <a:xfrm>
                <a:off x="3967586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11"/>
              <p:cNvSpPr/>
              <p:nvPr/>
            </p:nvSpPr>
            <p:spPr>
              <a:xfrm>
                <a:off x="34134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11"/>
              <p:cNvSpPr/>
              <p:nvPr/>
            </p:nvSpPr>
            <p:spPr>
              <a:xfrm>
                <a:off x="415637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11"/>
              <p:cNvSpPr/>
              <p:nvPr/>
            </p:nvSpPr>
            <p:spPr>
              <a:xfrm>
                <a:off x="485908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11"/>
              <p:cNvSpPr/>
              <p:nvPr/>
            </p:nvSpPr>
            <p:spPr>
              <a:xfrm>
                <a:off x="426258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11"/>
              <p:cNvSpPr/>
              <p:nvPr/>
            </p:nvSpPr>
            <p:spPr>
              <a:xfrm>
                <a:off x="485908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11"/>
              <p:cNvSpPr/>
              <p:nvPr/>
            </p:nvSpPr>
            <p:spPr>
              <a:xfrm>
                <a:off x="415637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11"/>
              <p:cNvSpPr/>
              <p:nvPr/>
            </p:nvSpPr>
            <p:spPr>
              <a:xfrm>
                <a:off x="415637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11"/>
              <p:cNvSpPr/>
              <p:nvPr/>
            </p:nvSpPr>
            <p:spPr>
              <a:xfrm>
                <a:off x="453964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11"/>
              <p:cNvSpPr/>
              <p:nvPr/>
            </p:nvSpPr>
            <p:spPr>
              <a:xfrm>
                <a:off x="472844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11"/>
              <p:cNvSpPr/>
              <p:nvPr/>
            </p:nvSpPr>
            <p:spPr>
              <a:xfrm>
                <a:off x="4245743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11"/>
              <p:cNvSpPr/>
              <p:nvPr/>
            </p:nvSpPr>
            <p:spPr>
              <a:xfrm>
                <a:off x="4582032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11"/>
              <p:cNvSpPr/>
              <p:nvPr/>
            </p:nvSpPr>
            <p:spPr>
              <a:xfrm>
                <a:off x="4582032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11"/>
              <p:cNvSpPr/>
              <p:nvPr/>
            </p:nvSpPr>
            <p:spPr>
              <a:xfrm>
                <a:off x="4156375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11"/>
              <p:cNvSpPr/>
              <p:nvPr/>
            </p:nvSpPr>
            <p:spPr>
              <a:xfrm>
                <a:off x="4655073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11"/>
              <p:cNvSpPr/>
              <p:nvPr/>
            </p:nvSpPr>
            <p:spPr>
              <a:xfrm>
                <a:off x="4304983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11"/>
              <p:cNvSpPr/>
              <p:nvPr/>
            </p:nvSpPr>
            <p:spPr>
              <a:xfrm>
                <a:off x="4451298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11"/>
              <p:cNvSpPr/>
              <p:nvPr/>
            </p:nvSpPr>
            <p:spPr>
              <a:xfrm>
                <a:off x="4174246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11"/>
              <p:cNvSpPr/>
              <p:nvPr/>
            </p:nvSpPr>
            <p:spPr>
              <a:xfrm>
                <a:off x="4304983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11"/>
              <p:cNvSpPr/>
              <p:nvPr/>
            </p:nvSpPr>
            <p:spPr>
              <a:xfrm>
                <a:off x="481673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11"/>
              <p:cNvSpPr/>
              <p:nvPr/>
            </p:nvSpPr>
            <p:spPr>
              <a:xfrm>
                <a:off x="4156375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11"/>
              <p:cNvSpPr/>
              <p:nvPr/>
            </p:nvSpPr>
            <p:spPr>
              <a:xfrm>
                <a:off x="415637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11"/>
              <p:cNvSpPr/>
              <p:nvPr/>
            </p:nvSpPr>
            <p:spPr>
              <a:xfrm>
                <a:off x="452176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11"/>
              <p:cNvSpPr/>
              <p:nvPr/>
            </p:nvSpPr>
            <p:spPr>
              <a:xfrm>
                <a:off x="4798861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11"/>
              <p:cNvSpPr/>
              <p:nvPr/>
            </p:nvSpPr>
            <p:spPr>
              <a:xfrm>
                <a:off x="42447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11"/>
              <p:cNvSpPr/>
              <p:nvPr/>
            </p:nvSpPr>
            <p:spPr>
              <a:xfrm>
                <a:off x="4987650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11"/>
              <p:cNvSpPr/>
              <p:nvPr/>
            </p:nvSpPr>
            <p:spPr>
              <a:xfrm>
                <a:off x="569035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11"/>
              <p:cNvSpPr/>
              <p:nvPr/>
            </p:nvSpPr>
            <p:spPr>
              <a:xfrm>
                <a:off x="509386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11"/>
              <p:cNvSpPr/>
              <p:nvPr/>
            </p:nvSpPr>
            <p:spPr>
              <a:xfrm>
                <a:off x="569035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11"/>
              <p:cNvSpPr/>
              <p:nvPr/>
            </p:nvSpPr>
            <p:spPr>
              <a:xfrm>
                <a:off x="4987650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11"/>
              <p:cNvSpPr/>
              <p:nvPr/>
            </p:nvSpPr>
            <p:spPr>
              <a:xfrm>
                <a:off x="4987650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11"/>
              <p:cNvSpPr/>
              <p:nvPr/>
            </p:nvSpPr>
            <p:spPr>
              <a:xfrm>
                <a:off x="5370915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1"/>
              <p:cNvSpPr/>
              <p:nvPr/>
            </p:nvSpPr>
            <p:spPr>
              <a:xfrm>
                <a:off x="5559716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1"/>
              <p:cNvSpPr/>
              <p:nvPr/>
            </p:nvSpPr>
            <p:spPr>
              <a:xfrm>
                <a:off x="5077019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1"/>
              <p:cNvSpPr/>
              <p:nvPr/>
            </p:nvSpPr>
            <p:spPr>
              <a:xfrm>
                <a:off x="541330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1"/>
              <p:cNvSpPr/>
              <p:nvPr/>
            </p:nvSpPr>
            <p:spPr>
              <a:xfrm>
                <a:off x="541330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1"/>
              <p:cNvSpPr/>
              <p:nvPr/>
            </p:nvSpPr>
            <p:spPr>
              <a:xfrm>
                <a:off x="4987650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1"/>
              <p:cNvSpPr/>
              <p:nvPr/>
            </p:nvSpPr>
            <p:spPr>
              <a:xfrm>
                <a:off x="5486348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1"/>
              <p:cNvSpPr/>
              <p:nvPr/>
            </p:nvSpPr>
            <p:spPr>
              <a:xfrm>
                <a:off x="5136258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1"/>
              <p:cNvSpPr/>
              <p:nvPr/>
            </p:nvSpPr>
            <p:spPr>
              <a:xfrm>
                <a:off x="528257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1"/>
              <p:cNvSpPr/>
              <p:nvPr/>
            </p:nvSpPr>
            <p:spPr>
              <a:xfrm>
                <a:off x="5005521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1"/>
              <p:cNvSpPr/>
              <p:nvPr/>
            </p:nvSpPr>
            <p:spPr>
              <a:xfrm>
                <a:off x="5136258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1"/>
              <p:cNvSpPr/>
              <p:nvPr/>
            </p:nvSpPr>
            <p:spPr>
              <a:xfrm>
                <a:off x="5648011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1"/>
              <p:cNvSpPr/>
              <p:nvPr/>
            </p:nvSpPr>
            <p:spPr>
              <a:xfrm>
                <a:off x="4987650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1"/>
              <p:cNvSpPr/>
              <p:nvPr/>
            </p:nvSpPr>
            <p:spPr>
              <a:xfrm>
                <a:off x="4987650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1"/>
              <p:cNvSpPr/>
              <p:nvPr/>
            </p:nvSpPr>
            <p:spPr>
              <a:xfrm>
                <a:off x="535304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1"/>
              <p:cNvSpPr/>
              <p:nvPr/>
            </p:nvSpPr>
            <p:spPr>
              <a:xfrm>
                <a:off x="563013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1"/>
              <p:cNvSpPr/>
              <p:nvPr/>
            </p:nvSpPr>
            <p:spPr>
              <a:xfrm>
                <a:off x="507599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1"/>
              <p:cNvSpPr/>
              <p:nvPr/>
            </p:nvSpPr>
            <p:spPr>
              <a:xfrm>
                <a:off x="5818925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1"/>
              <p:cNvSpPr/>
              <p:nvPr/>
            </p:nvSpPr>
            <p:spPr>
              <a:xfrm>
                <a:off x="6521632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1"/>
              <p:cNvSpPr/>
              <p:nvPr/>
            </p:nvSpPr>
            <p:spPr>
              <a:xfrm>
                <a:off x="5925138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1"/>
              <p:cNvSpPr/>
              <p:nvPr/>
            </p:nvSpPr>
            <p:spPr>
              <a:xfrm>
                <a:off x="6521632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1"/>
              <p:cNvSpPr/>
              <p:nvPr/>
            </p:nvSpPr>
            <p:spPr>
              <a:xfrm>
                <a:off x="5818925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1"/>
              <p:cNvSpPr/>
              <p:nvPr/>
            </p:nvSpPr>
            <p:spPr>
              <a:xfrm>
                <a:off x="5818925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1"/>
              <p:cNvSpPr/>
              <p:nvPr/>
            </p:nvSpPr>
            <p:spPr>
              <a:xfrm>
                <a:off x="6202190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1"/>
              <p:cNvSpPr/>
              <p:nvPr/>
            </p:nvSpPr>
            <p:spPr>
              <a:xfrm>
                <a:off x="6390991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1"/>
              <p:cNvSpPr/>
              <p:nvPr/>
            </p:nvSpPr>
            <p:spPr>
              <a:xfrm>
                <a:off x="5908294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1"/>
              <p:cNvSpPr/>
              <p:nvPr/>
            </p:nvSpPr>
            <p:spPr>
              <a:xfrm>
                <a:off x="6244583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1"/>
              <p:cNvSpPr/>
              <p:nvPr/>
            </p:nvSpPr>
            <p:spPr>
              <a:xfrm>
                <a:off x="6244583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1"/>
              <p:cNvSpPr/>
              <p:nvPr/>
            </p:nvSpPr>
            <p:spPr>
              <a:xfrm>
                <a:off x="5818925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1"/>
              <p:cNvSpPr/>
              <p:nvPr/>
            </p:nvSpPr>
            <p:spPr>
              <a:xfrm>
                <a:off x="6317624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1"/>
              <p:cNvSpPr/>
              <p:nvPr/>
            </p:nvSpPr>
            <p:spPr>
              <a:xfrm>
                <a:off x="596753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1"/>
              <p:cNvSpPr/>
              <p:nvPr/>
            </p:nvSpPr>
            <p:spPr>
              <a:xfrm>
                <a:off x="611384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1"/>
              <p:cNvSpPr/>
              <p:nvPr/>
            </p:nvSpPr>
            <p:spPr>
              <a:xfrm>
                <a:off x="583679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1"/>
              <p:cNvSpPr/>
              <p:nvPr/>
            </p:nvSpPr>
            <p:spPr>
              <a:xfrm>
                <a:off x="596753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1"/>
              <p:cNvSpPr/>
              <p:nvPr/>
            </p:nvSpPr>
            <p:spPr>
              <a:xfrm>
                <a:off x="6479286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1"/>
              <p:cNvSpPr/>
              <p:nvPr/>
            </p:nvSpPr>
            <p:spPr>
              <a:xfrm>
                <a:off x="5818925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1"/>
              <p:cNvSpPr/>
              <p:nvPr/>
            </p:nvSpPr>
            <p:spPr>
              <a:xfrm>
                <a:off x="5818925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1"/>
              <p:cNvSpPr/>
              <p:nvPr/>
            </p:nvSpPr>
            <p:spPr>
              <a:xfrm>
                <a:off x="6184316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1"/>
              <p:cNvSpPr/>
              <p:nvPr/>
            </p:nvSpPr>
            <p:spPr>
              <a:xfrm>
                <a:off x="6461412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1"/>
              <p:cNvSpPr/>
              <p:nvPr/>
            </p:nvSpPr>
            <p:spPr>
              <a:xfrm>
                <a:off x="59072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1"/>
              <p:cNvSpPr/>
              <p:nvPr/>
            </p:nvSpPr>
            <p:spPr>
              <a:xfrm>
                <a:off x="665020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1"/>
              <p:cNvSpPr/>
              <p:nvPr/>
            </p:nvSpPr>
            <p:spPr>
              <a:xfrm>
                <a:off x="7352907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1"/>
              <p:cNvSpPr/>
              <p:nvPr/>
            </p:nvSpPr>
            <p:spPr>
              <a:xfrm>
                <a:off x="6756413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1"/>
              <p:cNvSpPr/>
              <p:nvPr/>
            </p:nvSpPr>
            <p:spPr>
              <a:xfrm>
                <a:off x="7352907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1"/>
              <p:cNvSpPr/>
              <p:nvPr/>
            </p:nvSpPr>
            <p:spPr>
              <a:xfrm>
                <a:off x="665020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1"/>
              <p:cNvSpPr/>
              <p:nvPr/>
            </p:nvSpPr>
            <p:spPr>
              <a:xfrm>
                <a:off x="665020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1"/>
              <p:cNvSpPr/>
              <p:nvPr/>
            </p:nvSpPr>
            <p:spPr>
              <a:xfrm>
                <a:off x="703346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1"/>
              <p:cNvSpPr/>
              <p:nvPr/>
            </p:nvSpPr>
            <p:spPr>
              <a:xfrm>
                <a:off x="722226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1"/>
              <p:cNvSpPr/>
              <p:nvPr/>
            </p:nvSpPr>
            <p:spPr>
              <a:xfrm>
                <a:off x="6739569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1"/>
              <p:cNvSpPr/>
              <p:nvPr/>
            </p:nvSpPr>
            <p:spPr>
              <a:xfrm>
                <a:off x="7075858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1"/>
              <p:cNvSpPr/>
              <p:nvPr/>
            </p:nvSpPr>
            <p:spPr>
              <a:xfrm>
                <a:off x="7075858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1"/>
              <p:cNvSpPr/>
              <p:nvPr/>
            </p:nvSpPr>
            <p:spPr>
              <a:xfrm>
                <a:off x="6650201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1"/>
              <p:cNvSpPr/>
              <p:nvPr/>
            </p:nvSpPr>
            <p:spPr>
              <a:xfrm>
                <a:off x="7148899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1"/>
              <p:cNvSpPr/>
              <p:nvPr/>
            </p:nvSpPr>
            <p:spPr>
              <a:xfrm>
                <a:off x="6798809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1"/>
              <p:cNvSpPr/>
              <p:nvPr/>
            </p:nvSpPr>
            <p:spPr>
              <a:xfrm>
                <a:off x="6945124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1"/>
              <p:cNvSpPr/>
              <p:nvPr/>
            </p:nvSpPr>
            <p:spPr>
              <a:xfrm>
                <a:off x="666807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1"/>
              <p:cNvSpPr/>
              <p:nvPr/>
            </p:nvSpPr>
            <p:spPr>
              <a:xfrm>
                <a:off x="6798809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1"/>
              <p:cNvSpPr/>
              <p:nvPr/>
            </p:nvSpPr>
            <p:spPr>
              <a:xfrm>
                <a:off x="731056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1"/>
              <p:cNvSpPr/>
              <p:nvPr/>
            </p:nvSpPr>
            <p:spPr>
              <a:xfrm>
                <a:off x="6650201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1"/>
              <p:cNvSpPr/>
              <p:nvPr/>
            </p:nvSpPr>
            <p:spPr>
              <a:xfrm>
                <a:off x="665020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1"/>
              <p:cNvSpPr/>
              <p:nvPr/>
            </p:nvSpPr>
            <p:spPr>
              <a:xfrm>
                <a:off x="7015591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1"/>
              <p:cNvSpPr/>
              <p:nvPr/>
            </p:nvSpPr>
            <p:spPr>
              <a:xfrm>
                <a:off x="7292687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1"/>
              <p:cNvSpPr/>
              <p:nvPr/>
            </p:nvSpPr>
            <p:spPr>
              <a:xfrm>
                <a:off x="67385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1"/>
              <p:cNvSpPr/>
              <p:nvPr/>
            </p:nvSpPr>
            <p:spPr>
              <a:xfrm>
                <a:off x="7481476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1"/>
              <p:cNvSpPr/>
              <p:nvPr/>
            </p:nvSpPr>
            <p:spPr>
              <a:xfrm>
                <a:off x="8184183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1"/>
              <p:cNvSpPr/>
              <p:nvPr/>
            </p:nvSpPr>
            <p:spPr>
              <a:xfrm>
                <a:off x="7587689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1"/>
              <p:cNvSpPr/>
              <p:nvPr/>
            </p:nvSpPr>
            <p:spPr>
              <a:xfrm>
                <a:off x="8184183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1"/>
              <p:cNvSpPr/>
              <p:nvPr/>
            </p:nvSpPr>
            <p:spPr>
              <a:xfrm>
                <a:off x="7481476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1"/>
              <p:cNvSpPr/>
              <p:nvPr/>
            </p:nvSpPr>
            <p:spPr>
              <a:xfrm>
                <a:off x="7481476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1"/>
              <p:cNvSpPr/>
              <p:nvPr/>
            </p:nvSpPr>
            <p:spPr>
              <a:xfrm>
                <a:off x="7864741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1"/>
              <p:cNvSpPr/>
              <p:nvPr/>
            </p:nvSpPr>
            <p:spPr>
              <a:xfrm>
                <a:off x="8053542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1"/>
              <p:cNvSpPr/>
              <p:nvPr/>
            </p:nvSpPr>
            <p:spPr>
              <a:xfrm>
                <a:off x="7570844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1"/>
              <p:cNvSpPr/>
              <p:nvPr/>
            </p:nvSpPr>
            <p:spPr>
              <a:xfrm>
                <a:off x="7907134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1"/>
              <p:cNvSpPr/>
              <p:nvPr/>
            </p:nvSpPr>
            <p:spPr>
              <a:xfrm>
                <a:off x="7907134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1"/>
              <p:cNvSpPr/>
              <p:nvPr/>
            </p:nvSpPr>
            <p:spPr>
              <a:xfrm>
                <a:off x="7481476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1"/>
              <p:cNvSpPr/>
              <p:nvPr/>
            </p:nvSpPr>
            <p:spPr>
              <a:xfrm>
                <a:off x="7980174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1"/>
              <p:cNvSpPr/>
              <p:nvPr/>
            </p:nvSpPr>
            <p:spPr>
              <a:xfrm>
                <a:off x="7630084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1"/>
              <p:cNvSpPr/>
              <p:nvPr/>
            </p:nvSpPr>
            <p:spPr>
              <a:xfrm>
                <a:off x="7776399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1"/>
              <p:cNvSpPr/>
              <p:nvPr/>
            </p:nvSpPr>
            <p:spPr>
              <a:xfrm>
                <a:off x="7499347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1"/>
              <p:cNvSpPr/>
              <p:nvPr/>
            </p:nvSpPr>
            <p:spPr>
              <a:xfrm>
                <a:off x="7630084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1"/>
              <p:cNvSpPr/>
              <p:nvPr/>
            </p:nvSpPr>
            <p:spPr>
              <a:xfrm>
                <a:off x="8141837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1"/>
              <p:cNvSpPr/>
              <p:nvPr/>
            </p:nvSpPr>
            <p:spPr>
              <a:xfrm>
                <a:off x="7481476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1"/>
              <p:cNvSpPr/>
              <p:nvPr/>
            </p:nvSpPr>
            <p:spPr>
              <a:xfrm>
                <a:off x="7481476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1"/>
              <p:cNvSpPr/>
              <p:nvPr/>
            </p:nvSpPr>
            <p:spPr>
              <a:xfrm>
                <a:off x="7846867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1"/>
              <p:cNvSpPr/>
              <p:nvPr/>
            </p:nvSpPr>
            <p:spPr>
              <a:xfrm>
                <a:off x="8123963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1"/>
              <p:cNvSpPr/>
              <p:nvPr/>
            </p:nvSpPr>
            <p:spPr>
              <a:xfrm>
                <a:off x="7569818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1"/>
              <p:cNvSpPr/>
              <p:nvPr/>
            </p:nvSpPr>
            <p:spPr>
              <a:xfrm>
                <a:off x="8312751" y="4954538"/>
                <a:ext cx="128565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7" extrusionOk="0">
                    <a:moveTo>
                      <a:pt x="0" y="1"/>
                    </a:moveTo>
                    <a:lnTo>
                      <a:pt x="0" y="41306"/>
                    </a:lnTo>
                    <a:lnTo>
                      <a:pt x="41305" y="4130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1"/>
              <p:cNvSpPr/>
              <p:nvPr/>
            </p:nvSpPr>
            <p:spPr>
              <a:xfrm>
                <a:off x="9015458" y="4954538"/>
                <a:ext cx="128568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41306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1"/>
              <p:cNvSpPr/>
              <p:nvPr/>
            </p:nvSpPr>
            <p:spPr>
              <a:xfrm>
                <a:off x="8418964" y="4922336"/>
                <a:ext cx="64731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97" h="20797" extrusionOk="0">
                    <a:moveTo>
                      <a:pt x="10406" y="1"/>
                    </a:moveTo>
                    <a:lnTo>
                      <a:pt x="1" y="10406"/>
                    </a:lnTo>
                    <a:lnTo>
                      <a:pt x="10406" y="20796"/>
                    </a:lnTo>
                    <a:lnTo>
                      <a:pt x="20797" y="10406"/>
                    </a:lnTo>
                    <a:lnTo>
                      <a:pt x="10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1"/>
              <p:cNvSpPr/>
              <p:nvPr/>
            </p:nvSpPr>
            <p:spPr>
              <a:xfrm>
                <a:off x="9015458" y="4826705"/>
                <a:ext cx="128568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7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413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1"/>
              <p:cNvSpPr/>
              <p:nvPr/>
            </p:nvSpPr>
            <p:spPr>
              <a:xfrm>
                <a:off x="8312751" y="4826705"/>
                <a:ext cx="128565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41306" h="41306" extrusionOk="0">
                    <a:moveTo>
                      <a:pt x="0" y="0"/>
                    </a:moveTo>
                    <a:lnTo>
                      <a:pt x="0" y="41306"/>
                    </a:lnTo>
                    <a:lnTo>
                      <a:pt x="413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1"/>
              <p:cNvSpPr/>
              <p:nvPr/>
            </p:nvSpPr>
            <p:spPr>
              <a:xfrm>
                <a:off x="8312751" y="5094801"/>
                <a:ext cx="831427" cy="24899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8045" extrusionOk="0">
                    <a:moveTo>
                      <a:pt x="0" y="0"/>
                    </a:moveTo>
                    <a:lnTo>
                      <a:pt x="0" y="8045"/>
                    </a:lnTo>
                    <a:lnTo>
                      <a:pt x="267124" y="8045"/>
                    </a:lnTo>
                    <a:lnTo>
                      <a:pt x="2671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1"/>
              <p:cNvSpPr/>
              <p:nvPr/>
            </p:nvSpPr>
            <p:spPr>
              <a:xfrm>
                <a:off x="8696016" y="4922336"/>
                <a:ext cx="64728" cy="64413"/>
              </a:xfrm>
              <a:custGeom>
                <a:avLst/>
                <a:gdLst/>
                <a:ahLst/>
                <a:cxnLst/>
                <a:rect l="l" t="t" r="r" b="b"/>
                <a:pathLst>
                  <a:path w="20796" h="20812" extrusionOk="0">
                    <a:moveTo>
                      <a:pt x="10391" y="1"/>
                    </a:moveTo>
                    <a:lnTo>
                      <a:pt x="0" y="10406"/>
                    </a:lnTo>
                    <a:lnTo>
                      <a:pt x="10391" y="20811"/>
                    </a:lnTo>
                    <a:lnTo>
                      <a:pt x="20796" y="10406"/>
                    </a:lnTo>
                    <a:lnTo>
                      <a:pt x="103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1"/>
              <p:cNvSpPr/>
              <p:nvPr/>
            </p:nvSpPr>
            <p:spPr>
              <a:xfrm>
                <a:off x="8884817" y="4834523"/>
                <a:ext cx="241312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30" h="77560" extrusionOk="0">
                    <a:moveTo>
                      <a:pt x="38750" y="22631"/>
                    </a:moveTo>
                    <a:lnTo>
                      <a:pt x="54899" y="38780"/>
                    </a:lnTo>
                    <a:lnTo>
                      <a:pt x="38750" y="54929"/>
                    </a:lnTo>
                    <a:lnTo>
                      <a:pt x="22631" y="38780"/>
                    </a:lnTo>
                    <a:lnTo>
                      <a:pt x="38750" y="22631"/>
                    </a:lnTo>
                    <a:close/>
                    <a:moveTo>
                      <a:pt x="38750" y="0"/>
                    </a:moveTo>
                    <a:lnTo>
                      <a:pt x="1" y="38780"/>
                    </a:lnTo>
                    <a:lnTo>
                      <a:pt x="38750" y="77559"/>
                    </a:lnTo>
                    <a:lnTo>
                      <a:pt x="77529" y="38780"/>
                    </a:lnTo>
                    <a:lnTo>
                      <a:pt x="38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1"/>
              <p:cNvSpPr/>
              <p:nvPr/>
            </p:nvSpPr>
            <p:spPr>
              <a:xfrm>
                <a:off x="8402120" y="4471542"/>
                <a:ext cx="319984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2806" h="98641" extrusionOk="0">
                    <a:moveTo>
                      <a:pt x="86311" y="0"/>
                    </a:moveTo>
                    <a:lnTo>
                      <a:pt x="86311" y="78040"/>
                    </a:lnTo>
                    <a:lnTo>
                      <a:pt x="20601" y="78040"/>
                    </a:lnTo>
                    <a:lnTo>
                      <a:pt x="20601" y="49320"/>
                    </a:lnTo>
                    <a:lnTo>
                      <a:pt x="57591" y="49320"/>
                    </a:lnTo>
                    <a:lnTo>
                      <a:pt x="57591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2806" y="98640"/>
                    </a:lnTo>
                    <a:lnTo>
                      <a:pt x="1028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1"/>
              <p:cNvSpPr/>
              <p:nvPr/>
            </p:nvSpPr>
            <p:spPr>
              <a:xfrm>
                <a:off x="8738409" y="4954538"/>
                <a:ext cx="257036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7" extrusionOk="0">
                    <a:moveTo>
                      <a:pt x="41306" y="1"/>
                    </a:moveTo>
                    <a:lnTo>
                      <a:pt x="1" y="41306"/>
                    </a:lnTo>
                    <a:lnTo>
                      <a:pt x="82581" y="41306"/>
                    </a:lnTo>
                    <a:lnTo>
                      <a:pt x="41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1"/>
              <p:cNvSpPr/>
              <p:nvPr/>
            </p:nvSpPr>
            <p:spPr>
              <a:xfrm>
                <a:off x="8738409" y="4826705"/>
                <a:ext cx="257036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2" h="41306" extrusionOk="0">
                    <a:moveTo>
                      <a:pt x="1" y="0"/>
                    </a:moveTo>
                    <a:lnTo>
                      <a:pt x="41306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1"/>
              <p:cNvSpPr/>
              <p:nvPr/>
            </p:nvSpPr>
            <p:spPr>
              <a:xfrm>
                <a:off x="8312751" y="4484104"/>
                <a:ext cx="831427" cy="330193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6686" extrusionOk="0">
                    <a:moveTo>
                      <a:pt x="4060" y="1"/>
                    </a:moveTo>
                    <a:lnTo>
                      <a:pt x="4060" y="98641"/>
                    </a:lnTo>
                    <a:lnTo>
                      <a:pt x="0" y="98641"/>
                    </a:lnTo>
                    <a:lnTo>
                      <a:pt x="0" y="106686"/>
                    </a:lnTo>
                    <a:lnTo>
                      <a:pt x="267124" y="106686"/>
                    </a:lnTo>
                    <a:lnTo>
                      <a:pt x="267124" y="98641"/>
                    </a:lnTo>
                    <a:lnTo>
                      <a:pt x="156185" y="98641"/>
                    </a:lnTo>
                    <a:lnTo>
                      <a:pt x="156185" y="20601"/>
                    </a:lnTo>
                    <a:lnTo>
                      <a:pt x="221894" y="20601"/>
                    </a:lnTo>
                    <a:lnTo>
                      <a:pt x="221894" y="49321"/>
                    </a:lnTo>
                    <a:lnTo>
                      <a:pt x="184904" y="49321"/>
                    </a:lnTo>
                    <a:lnTo>
                      <a:pt x="184904" y="69921"/>
                    </a:lnTo>
                    <a:lnTo>
                      <a:pt x="242494" y="69921"/>
                    </a:lnTo>
                    <a:lnTo>
                      <a:pt x="242494" y="1"/>
                    </a:lnTo>
                    <a:lnTo>
                      <a:pt x="135600" y="1"/>
                    </a:lnTo>
                    <a:lnTo>
                      <a:pt x="135600" y="94581"/>
                    </a:lnTo>
                    <a:lnTo>
                      <a:pt x="135600" y="98641"/>
                    </a:lnTo>
                    <a:lnTo>
                      <a:pt x="24660" y="98641"/>
                    </a:lnTo>
                    <a:lnTo>
                      <a:pt x="24660" y="20601"/>
                    </a:lnTo>
                    <a:lnTo>
                      <a:pt x="90370" y="20601"/>
                    </a:lnTo>
                    <a:lnTo>
                      <a:pt x="90370" y="49321"/>
                    </a:lnTo>
                    <a:lnTo>
                      <a:pt x="53380" y="49321"/>
                    </a:lnTo>
                    <a:lnTo>
                      <a:pt x="53380" y="69921"/>
                    </a:lnTo>
                    <a:lnTo>
                      <a:pt x="110970" y="69921"/>
                    </a:lnTo>
                    <a:lnTo>
                      <a:pt x="1109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1"/>
              <p:cNvSpPr/>
              <p:nvPr/>
            </p:nvSpPr>
            <p:spPr>
              <a:xfrm>
                <a:off x="8811450" y="4471542"/>
                <a:ext cx="332620" cy="305294"/>
              </a:xfrm>
              <a:custGeom>
                <a:avLst/>
                <a:gdLst/>
                <a:ahLst/>
                <a:cxnLst/>
                <a:rect l="l" t="t" r="r" b="b"/>
                <a:pathLst>
                  <a:path w="106866" h="98641" extrusionOk="0">
                    <a:moveTo>
                      <a:pt x="86295" y="0"/>
                    </a:moveTo>
                    <a:lnTo>
                      <a:pt x="86295" y="78040"/>
                    </a:lnTo>
                    <a:lnTo>
                      <a:pt x="20586" y="78040"/>
                    </a:lnTo>
                    <a:lnTo>
                      <a:pt x="20586" y="49320"/>
                    </a:lnTo>
                    <a:lnTo>
                      <a:pt x="57576" y="49320"/>
                    </a:lnTo>
                    <a:lnTo>
                      <a:pt x="57576" y="28720"/>
                    </a:lnTo>
                    <a:lnTo>
                      <a:pt x="1" y="28720"/>
                    </a:lnTo>
                    <a:lnTo>
                      <a:pt x="1" y="98640"/>
                    </a:lnTo>
                    <a:lnTo>
                      <a:pt x="106865" y="98640"/>
                    </a:lnTo>
                    <a:lnTo>
                      <a:pt x="1068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1"/>
              <p:cNvSpPr/>
              <p:nvPr/>
            </p:nvSpPr>
            <p:spPr>
              <a:xfrm>
                <a:off x="8461360" y="4826705"/>
                <a:ext cx="257033" cy="127842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6" extrusionOk="0">
                    <a:moveTo>
                      <a:pt x="0" y="0"/>
                    </a:moveTo>
                    <a:lnTo>
                      <a:pt x="41275" y="41306"/>
                    </a:lnTo>
                    <a:lnTo>
                      <a:pt x="825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1"/>
              <p:cNvSpPr/>
              <p:nvPr/>
            </p:nvSpPr>
            <p:spPr>
              <a:xfrm>
                <a:off x="8607675" y="4834523"/>
                <a:ext cx="24144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74" h="77560" extrusionOk="0">
                    <a:moveTo>
                      <a:pt x="38780" y="22631"/>
                    </a:moveTo>
                    <a:lnTo>
                      <a:pt x="54929" y="38780"/>
                    </a:lnTo>
                    <a:lnTo>
                      <a:pt x="38780" y="54929"/>
                    </a:lnTo>
                    <a:lnTo>
                      <a:pt x="22645" y="38780"/>
                    </a:lnTo>
                    <a:lnTo>
                      <a:pt x="38780" y="22631"/>
                    </a:lnTo>
                    <a:close/>
                    <a:moveTo>
                      <a:pt x="38780" y="0"/>
                    </a:moveTo>
                    <a:lnTo>
                      <a:pt x="0" y="38780"/>
                    </a:lnTo>
                    <a:lnTo>
                      <a:pt x="38780" y="77559"/>
                    </a:lnTo>
                    <a:lnTo>
                      <a:pt x="77574" y="38780"/>
                    </a:lnTo>
                    <a:lnTo>
                      <a:pt x="387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1"/>
              <p:cNvSpPr/>
              <p:nvPr/>
            </p:nvSpPr>
            <p:spPr>
              <a:xfrm>
                <a:off x="8330622" y="4834523"/>
                <a:ext cx="241359" cy="240048"/>
              </a:xfrm>
              <a:custGeom>
                <a:avLst/>
                <a:gdLst/>
                <a:ahLst/>
                <a:cxnLst/>
                <a:rect l="l" t="t" r="r" b="b"/>
                <a:pathLst>
                  <a:path w="77545" h="77560" extrusionOk="0">
                    <a:moveTo>
                      <a:pt x="38795" y="22631"/>
                    </a:moveTo>
                    <a:lnTo>
                      <a:pt x="54929" y="38780"/>
                    </a:lnTo>
                    <a:lnTo>
                      <a:pt x="38795" y="54929"/>
                    </a:lnTo>
                    <a:lnTo>
                      <a:pt x="22646" y="38780"/>
                    </a:lnTo>
                    <a:lnTo>
                      <a:pt x="38795" y="22631"/>
                    </a:lnTo>
                    <a:close/>
                    <a:moveTo>
                      <a:pt x="38795" y="0"/>
                    </a:moveTo>
                    <a:lnTo>
                      <a:pt x="1" y="38780"/>
                    </a:lnTo>
                    <a:lnTo>
                      <a:pt x="38795" y="77559"/>
                    </a:lnTo>
                    <a:lnTo>
                      <a:pt x="77544" y="38780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1"/>
              <p:cNvSpPr/>
              <p:nvPr/>
            </p:nvSpPr>
            <p:spPr>
              <a:xfrm>
                <a:off x="8461360" y="4954538"/>
                <a:ext cx="257033" cy="127845"/>
              </a:xfrm>
              <a:custGeom>
                <a:avLst/>
                <a:gdLst/>
                <a:ahLst/>
                <a:cxnLst/>
                <a:rect l="l" t="t" r="r" b="b"/>
                <a:pathLst>
                  <a:path w="82581" h="41307" extrusionOk="0">
                    <a:moveTo>
                      <a:pt x="41275" y="1"/>
                    </a:moveTo>
                    <a:lnTo>
                      <a:pt x="0" y="41306"/>
                    </a:lnTo>
                    <a:lnTo>
                      <a:pt x="82581" y="41306"/>
                    </a:lnTo>
                    <a:lnTo>
                      <a:pt x="412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1"/>
              <p:cNvSpPr/>
              <p:nvPr/>
            </p:nvSpPr>
            <p:spPr>
              <a:xfrm>
                <a:off x="8973112" y="4922336"/>
                <a:ext cx="64684" cy="64367"/>
              </a:xfrm>
              <a:custGeom>
                <a:avLst/>
                <a:gdLst/>
                <a:ahLst/>
                <a:cxnLst/>
                <a:rect l="l" t="t" r="r" b="b"/>
                <a:pathLst>
                  <a:path w="20782" h="20797" extrusionOk="0">
                    <a:moveTo>
                      <a:pt x="10376" y="1"/>
                    </a:moveTo>
                    <a:lnTo>
                      <a:pt x="1" y="10406"/>
                    </a:lnTo>
                    <a:lnTo>
                      <a:pt x="10376" y="20796"/>
                    </a:lnTo>
                    <a:lnTo>
                      <a:pt x="20781" y="10406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1"/>
              <p:cNvSpPr/>
              <p:nvPr/>
            </p:nvSpPr>
            <p:spPr>
              <a:xfrm>
                <a:off x="8312751" y="4471542"/>
                <a:ext cx="831427" cy="31785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102700" extrusionOk="0">
                    <a:moveTo>
                      <a:pt x="0" y="0"/>
                    </a:moveTo>
                    <a:lnTo>
                      <a:pt x="0" y="102700"/>
                    </a:lnTo>
                    <a:lnTo>
                      <a:pt x="4060" y="102700"/>
                    </a:lnTo>
                    <a:lnTo>
                      <a:pt x="4060" y="4060"/>
                    </a:lnTo>
                    <a:lnTo>
                      <a:pt x="110970" y="4060"/>
                    </a:lnTo>
                    <a:lnTo>
                      <a:pt x="110970" y="73980"/>
                    </a:lnTo>
                    <a:lnTo>
                      <a:pt x="53380" y="73980"/>
                    </a:lnTo>
                    <a:lnTo>
                      <a:pt x="53380" y="53380"/>
                    </a:lnTo>
                    <a:lnTo>
                      <a:pt x="90370" y="53380"/>
                    </a:lnTo>
                    <a:lnTo>
                      <a:pt x="90370" y="24660"/>
                    </a:lnTo>
                    <a:lnTo>
                      <a:pt x="24660" y="24660"/>
                    </a:lnTo>
                    <a:lnTo>
                      <a:pt x="24660" y="102700"/>
                    </a:lnTo>
                    <a:lnTo>
                      <a:pt x="135600" y="102700"/>
                    </a:lnTo>
                    <a:lnTo>
                      <a:pt x="135600" y="98640"/>
                    </a:lnTo>
                    <a:lnTo>
                      <a:pt x="135600" y="4060"/>
                    </a:lnTo>
                    <a:lnTo>
                      <a:pt x="242494" y="4060"/>
                    </a:lnTo>
                    <a:lnTo>
                      <a:pt x="242494" y="73980"/>
                    </a:lnTo>
                    <a:lnTo>
                      <a:pt x="184904" y="73980"/>
                    </a:lnTo>
                    <a:lnTo>
                      <a:pt x="184904" y="53380"/>
                    </a:lnTo>
                    <a:lnTo>
                      <a:pt x="221894" y="53380"/>
                    </a:lnTo>
                    <a:lnTo>
                      <a:pt x="221894" y="24660"/>
                    </a:lnTo>
                    <a:lnTo>
                      <a:pt x="156185" y="24660"/>
                    </a:lnTo>
                    <a:lnTo>
                      <a:pt x="156185" y="102700"/>
                    </a:lnTo>
                    <a:lnTo>
                      <a:pt x="267124" y="102700"/>
                    </a:lnTo>
                    <a:lnTo>
                      <a:pt x="267124" y="98640"/>
                    </a:lnTo>
                    <a:lnTo>
                      <a:pt x="160260" y="98640"/>
                    </a:lnTo>
                    <a:lnTo>
                      <a:pt x="160260" y="28720"/>
                    </a:lnTo>
                    <a:lnTo>
                      <a:pt x="217835" y="28720"/>
                    </a:lnTo>
                    <a:lnTo>
                      <a:pt x="217835" y="49320"/>
                    </a:lnTo>
                    <a:lnTo>
                      <a:pt x="180845" y="49320"/>
                    </a:lnTo>
                    <a:lnTo>
                      <a:pt x="180845" y="78040"/>
                    </a:lnTo>
                    <a:lnTo>
                      <a:pt x="246554" y="78040"/>
                    </a:lnTo>
                    <a:lnTo>
                      <a:pt x="246554" y="0"/>
                    </a:lnTo>
                    <a:lnTo>
                      <a:pt x="131525" y="0"/>
                    </a:lnTo>
                    <a:lnTo>
                      <a:pt x="131525" y="98640"/>
                    </a:lnTo>
                    <a:lnTo>
                      <a:pt x="28720" y="98640"/>
                    </a:lnTo>
                    <a:lnTo>
                      <a:pt x="28720" y="28720"/>
                    </a:lnTo>
                    <a:lnTo>
                      <a:pt x="86310" y="28720"/>
                    </a:lnTo>
                    <a:lnTo>
                      <a:pt x="86310" y="49320"/>
                    </a:lnTo>
                    <a:lnTo>
                      <a:pt x="49320" y="49320"/>
                    </a:lnTo>
                    <a:lnTo>
                      <a:pt x="49320" y="78040"/>
                    </a:lnTo>
                    <a:lnTo>
                      <a:pt x="115030" y="78040"/>
                    </a:lnTo>
                    <a:lnTo>
                      <a:pt x="1150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1"/>
              <p:cNvSpPr/>
              <p:nvPr/>
            </p:nvSpPr>
            <p:spPr>
              <a:xfrm>
                <a:off x="8312751" y="4814279"/>
                <a:ext cx="831427" cy="280537"/>
              </a:xfrm>
              <a:custGeom>
                <a:avLst/>
                <a:gdLst/>
                <a:ahLst/>
                <a:cxnLst/>
                <a:rect l="l" t="t" r="r" b="b"/>
                <a:pathLst>
                  <a:path w="267125" h="90642" extrusionOk="0">
                    <a:moveTo>
                      <a:pt x="44538" y="6541"/>
                    </a:moveTo>
                    <a:lnTo>
                      <a:pt x="83287" y="45321"/>
                    </a:lnTo>
                    <a:lnTo>
                      <a:pt x="44538" y="84100"/>
                    </a:lnTo>
                    <a:lnTo>
                      <a:pt x="5744" y="45321"/>
                    </a:lnTo>
                    <a:lnTo>
                      <a:pt x="44538" y="6541"/>
                    </a:lnTo>
                    <a:close/>
                    <a:moveTo>
                      <a:pt x="133555" y="6541"/>
                    </a:moveTo>
                    <a:lnTo>
                      <a:pt x="172349" y="45321"/>
                    </a:lnTo>
                    <a:lnTo>
                      <a:pt x="133555" y="84100"/>
                    </a:lnTo>
                    <a:lnTo>
                      <a:pt x="94775" y="45321"/>
                    </a:lnTo>
                    <a:lnTo>
                      <a:pt x="133555" y="6541"/>
                    </a:lnTo>
                    <a:close/>
                    <a:moveTo>
                      <a:pt x="222586" y="6541"/>
                    </a:moveTo>
                    <a:lnTo>
                      <a:pt x="261365" y="45321"/>
                    </a:lnTo>
                    <a:lnTo>
                      <a:pt x="222586" y="84100"/>
                    </a:lnTo>
                    <a:lnTo>
                      <a:pt x="183837" y="45321"/>
                    </a:lnTo>
                    <a:lnTo>
                      <a:pt x="222586" y="6541"/>
                    </a:lnTo>
                    <a:close/>
                    <a:moveTo>
                      <a:pt x="130337" y="4015"/>
                    </a:moveTo>
                    <a:lnTo>
                      <a:pt x="89031" y="45321"/>
                    </a:lnTo>
                    <a:lnTo>
                      <a:pt x="130337" y="86626"/>
                    </a:lnTo>
                    <a:lnTo>
                      <a:pt x="47756" y="86626"/>
                    </a:lnTo>
                    <a:lnTo>
                      <a:pt x="89031" y="45321"/>
                    </a:lnTo>
                    <a:lnTo>
                      <a:pt x="47756" y="4015"/>
                    </a:lnTo>
                    <a:close/>
                    <a:moveTo>
                      <a:pt x="219353" y="4015"/>
                    </a:moveTo>
                    <a:lnTo>
                      <a:pt x="178093" y="45321"/>
                    </a:lnTo>
                    <a:lnTo>
                      <a:pt x="219353" y="86626"/>
                    </a:lnTo>
                    <a:lnTo>
                      <a:pt x="136788" y="86626"/>
                    </a:lnTo>
                    <a:lnTo>
                      <a:pt x="178093" y="45321"/>
                    </a:lnTo>
                    <a:lnTo>
                      <a:pt x="136788" y="4015"/>
                    </a:lnTo>
                    <a:close/>
                    <a:moveTo>
                      <a:pt x="0" y="1"/>
                    </a:moveTo>
                    <a:lnTo>
                      <a:pt x="0" y="4015"/>
                    </a:lnTo>
                    <a:lnTo>
                      <a:pt x="41305" y="4015"/>
                    </a:lnTo>
                    <a:lnTo>
                      <a:pt x="0" y="45321"/>
                    </a:lnTo>
                    <a:lnTo>
                      <a:pt x="41305" y="86626"/>
                    </a:lnTo>
                    <a:lnTo>
                      <a:pt x="0" y="86626"/>
                    </a:lnTo>
                    <a:lnTo>
                      <a:pt x="0" y="90641"/>
                    </a:lnTo>
                    <a:lnTo>
                      <a:pt x="267124" y="90641"/>
                    </a:lnTo>
                    <a:lnTo>
                      <a:pt x="267124" y="86626"/>
                    </a:lnTo>
                    <a:lnTo>
                      <a:pt x="225819" y="86626"/>
                    </a:lnTo>
                    <a:lnTo>
                      <a:pt x="267124" y="45321"/>
                    </a:lnTo>
                    <a:lnTo>
                      <a:pt x="225819" y="4015"/>
                    </a:lnTo>
                    <a:lnTo>
                      <a:pt x="267124" y="4015"/>
                    </a:lnTo>
                    <a:lnTo>
                      <a:pt x="267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1"/>
              <p:cNvSpPr/>
              <p:nvPr/>
            </p:nvSpPr>
            <p:spPr>
              <a:xfrm>
                <a:off x="8678142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35" y="5745"/>
                    </a:moveTo>
                    <a:lnTo>
                      <a:pt x="26540" y="16150"/>
                    </a:lnTo>
                    <a:lnTo>
                      <a:pt x="16135" y="26555"/>
                    </a:lnTo>
                    <a:lnTo>
                      <a:pt x="5744" y="16150"/>
                    </a:lnTo>
                    <a:lnTo>
                      <a:pt x="16135" y="5745"/>
                    </a:lnTo>
                    <a:close/>
                    <a:moveTo>
                      <a:pt x="16135" y="1"/>
                    </a:moveTo>
                    <a:lnTo>
                      <a:pt x="0" y="16150"/>
                    </a:lnTo>
                    <a:lnTo>
                      <a:pt x="16135" y="32299"/>
                    </a:lnTo>
                    <a:lnTo>
                      <a:pt x="32284" y="16150"/>
                    </a:lnTo>
                    <a:lnTo>
                      <a:pt x="161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1"/>
              <p:cNvSpPr/>
              <p:nvPr/>
            </p:nvSpPr>
            <p:spPr>
              <a:xfrm>
                <a:off x="8955238" y="4904560"/>
                <a:ext cx="100440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70" h="32300" extrusionOk="0">
                    <a:moveTo>
                      <a:pt x="16120" y="5760"/>
                    </a:moveTo>
                    <a:lnTo>
                      <a:pt x="26525" y="16150"/>
                    </a:lnTo>
                    <a:lnTo>
                      <a:pt x="16120" y="26540"/>
                    </a:lnTo>
                    <a:lnTo>
                      <a:pt x="5745" y="16150"/>
                    </a:lnTo>
                    <a:lnTo>
                      <a:pt x="16120" y="5760"/>
                    </a:lnTo>
                    <a:close/>
                    <a:moveTo>
                      <a:pt x="16120" y="1"/>
                    </a:moveTo>
                    <a:lnTo>
                      <a:pt x="1" y="16150"/>
                    </a:lnTo>
                    <a:lnTo>
                      <a:pt x="16120" y="32299"/>
                    </a:lnTo>
                    <a:lnTo>
                      <a:pt x="32269" y="16150"/>
                    </a:lnTo>
                    <a:lnTo>
                      <a:pt x="161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1"/>
              <p:cNvSpPr/>
              <p:nvPr/>
            </p:nvSpPr>
            <p:spPr>
              <a:xfrm>
                <a:off x="8401093" y="4904560"/>
                <a:ext cx="100484" cy="99968"/>
              </a:xfrm>
              <a:custGeom>
                <a:avLst/>
                <a:gdLst/>
                <a:ahLst/>
                <a:cxnLst/>
                <a:rect l="l" t="t" r="r" b="b"/>
                <a:pathLst>
                  <a:path w="32284" h="32300" extrusionOk="0">
                    <a:moveTo>
                      <a:pt x="16149" y="5745"/>
                    </a:moveTo>
                    <a:lnTo>
                      <a:pt x="26540" y="16150"/>
                    </a:lnTo>
                    <a:lnTo>
                      <a:pt x="16149" y="26555"/>
                    </a:lnTo>
                    <a:lnTo>
                      <a:pt x="5744" y="16150"/>
                    </a:lnTo>
                    <a:lnTo>
                      <a:pt x="16149" y="5745"/>
                    </a:lnTo>
                    <a:close/>
                    <a:moveTo>
                      <a:pt x="16149" y="1"/>
                    </a:moveTo>
                    <a:lnTo>
                      <a:pt x="0" y="16150"/>
                    </a:lnTo>
                    <a:lnTo>
                      <a:pt x="16149" y="32299"/>
                    </a:lnTo>
                    <a:lnTo>
                      <a:pt x="32283" y="16150"/>
                    </a:lnTo>
                    <a:lnTo>
                      <a:pt x="161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9" name="Google Shape;2719;p11"/>
            <p:cNvSpPr/>
            <p:nvPr/>
          </p:nvSpPr>
          <p:spPr>
            <a:xfrm rot="10800000" flipH="1">
              <a:off x="-27800" y="4473088"/>
              <a:ext cx="9180600" cy="5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4"/>
          <p:cNvSpPr/>
          <p:nvPr/>
        </p:nvSpPr>
        <p:spPr>
          <a:xfrm>
            <a:off x="25" y="-43425"/>
            <a:ext cx="9144000" cy="126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14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713200" y="231375"/>
            <a:ext cx="771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inzel"/>
              <a:buNone/>
              <a:defRPr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3027" name="Google Shape;3027;p14"/>
          <p:cNvSpPr/>
          <p:nvPr/>
        </p:nvSpPr>
        <p:spPr>
          <a:xfrm>
            <a:off x="13" y="4306825"/>
            <a:ext cx="9144000" cy="84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14">
            <a:hlinkClick r:id="rId2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1376163" y="1628538"/>
            <a:ext cx="317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3029" name="Google Shape;3029;p14"/>
          <p:cNvSpPr txBox="1">
            <a:spLocks noGrp="1"/>
          </p:cNvSpPr>
          <p:nvPr>
            <p:ph type="subTitle" idx="1"/>
          </p:nvPr>
        </p:nvSpPr>
        <p:spPr>
          <a:xfrm>
            <a:off x="1376159" y="1943763"/>
            <a:ext cx="2638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30" name="Google Shape;3030;p14">
            <a:hlinkClick r:id="rId2" action="ppaction://hlinksldjump"/>
          </p:cNvPr>
          <p:cNvSpPr txBox="1">
            <a:spLocks noGrp="1"/>
          </p:cNvSpPr>
          <p:nvPr>
            <p:ph type="title" idx="3" hasCustomPrompt="1"/>
          </p:nvPr>
        </p:nvSpPr>
        <p:spPr>
          <a:xfrm>
            <a:off x="606958" y="1782013"/>
            <a:ext cx="86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500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31" name="Google Shape;3031;p14"/>
          <p:cNvSpPr txBox="1">
            <a:spLocks noGrp="1"/>
          </p:cNvSpPr>
          <p:nvPr>
            <p:ph type="subTitle" idx="4"/>
          </p:nvPr>
        </p:nvSpPr>
        <p:spPr>
          <a:xfrm>
            <a:off x="1376163" y="3393777"/>
            <a:ext cx="26427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32" name="Google Shape;3032;p14">
            <a:hlinkClick r:id="" action="ppaction://noaction"/>
          </p:cNvPr>
          <p:cNvSpPr txBox="1">
            <a:spLocks noGrp="1"/>
          </p:cNvSpPr>
          <p:nvPr>
            <p:ph type="title" idx="5" hasCustomPrompt="1"/>
          </p:nvPr>
        </p:nvSpPr>
        <p:spPr>
          <a:xfrm>
            <a:off x="605688" y="3229744"/>
            <a:ext cx="86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5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33" name="Google Shape;3033;p1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5356188" y="1628538"/>
            <a:ext cx="3182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3034" name="Google Shape;3034;p14"/>
          <p:cNvSpPr txBox="1">
            <a:spLocks noGrp="1"/>
          </p:cNvSpPr>
          <p:nvPr>
            <p:ph type="subTitle" idx="7"/>
          </p:nvPr>
        </p:nvSpPr>
        <p:spPr>
          <a:xfrm>
            <a:off x="5356187" y="1956313"/>
            <a:ext cx="24159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5" name="Google Shape;3035;p14">
            <a:hlinkClick r:id="" action="ppaction://noaction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4558268" y="178201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36" name="Google Shape;3036;p14">
            <a:hlinkClick r:id="" action="ppaction://noaction"/>
          </p:cNvPr>
          <p:cNvSpPr txBox="1">
            <a:spLocks noGrp="1"/>
          </p:cNvSpPr>
          <p:nvPr>
            <p:ph type="ctrTitle" idx="9"/>
          </p:nvPr>
        </p:nvSpPr>
        <p:spPr>
          <a:xfrm>
            <a:off x="5356188" y="3076263"/>
            <a:ext cx="3182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Cinzel"/>
              <a:buNone/>
              <a:defRPr sz="2000"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3037" name="Google Shape;3037;p14"/>
          <p:cNvSpPr txBox="1">
            <a:spLocks noGrp="1"/>
          </p:cNvSpPr>
          <p:nvPr>
            <p:ph type="subTitle" idx="13"/>
          </p:nvPr>
        </p:nvSpPr>
        <p:spPr>
          <a:xfrm>
            <a:off x="5356187" y="3393777"/>
            <a:ext cx="24159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8" name="Google Shape;3038;p14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4558268" y="3229744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39" name="Google Shape;3039;p14">
            <a:hlinkClick r:id="rId2" action="ppaction://hlinksldjump"/>
          </p:cNvPr>
          <p:cNvSpPr txBox="1">
            <a:spLocks noGrp="1"/>
          </p:cNvSpPr>
          <p:nvPr>
            <p:ph type="ctrTitle" idx="15"/>
          </p:nvPr>
        </p:nvSpPr>
        <p:spPr>
          <a:xfrm>
            <a:off x="1376163" y="3076563"/>
            <a:ext cx="317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hlink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inzel"/>
              <a:buNone/>
              <a:defRPr sz="2000">
                <a:solidFill>
                  <a:schemeClr val="lt1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grpSp>
        <p:nvGrpSpPr>
          <p:cNvPr id="3040" name="Google Shape;3040;p14"/>
          <p:cNvGrpSpPr/>
          <p:nvPr/>
        </p:nvGrpSpPr>
        <p:grpSpPr>
          <a:xfrm>
            <a:off x="-4" y="4428200"/>
            <a:ext cx="9144278" cy="723600"/>
            <a:chOff x="-4" y="4428200"/>
            <a:chExt cx="9144278" cy="723600"/>
          </a:xfrm>
        </p:grpSpPr>
        <p:sp>
          <p:nvSpPr>
            <p:cNvPr id="3041" name="Google Shape;3041;p14"/>
            <p:cNvSpPr/>
            <p:nvPr/>
          </p:nvSpPr>
          <p:spPr>
            <a:xfrm>
              <a:off x="25" y="44282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2" name="Google Shape;3042;p14"/>
            <p:cNvGrpSpPr/>
            <p:nvPr/>
          </p:nvGrpSpPr>
          <p:grpSpPr>
            <a:xfrm>
              <a:off x="42" y="4558437"/>
              <a:ext cx="9144232" cy="170088"/>
              <a:chOff x="446475" y="2342375"/>
              <a:chExt cx="6243075" cy="116125"/>
            </a:xfrm>
          </p:grpSpPr>
          <p:sp>
            <p:nvSpPr>
              <p:cNvPr id="3043" name="Google Shape;3043;p14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14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14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14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14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14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14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14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14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14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14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14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14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14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14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14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14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14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14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14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14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14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14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14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14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68" name="Google Shape;3068;p14"/>
            <p:cNvCxnSpPr>
              <a:stCxn id="3041" idx="1"/>
            </p:cNvCxnSpPr>
            <p:nvPr/>
          </p:nvCxnSpPr>
          <p:spPr>
            <a:xfrm>
              <a:off x="25" y="479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9" name="Google Shape;3069;p14"/>
            <p:cNvCxnSpPr/>
            <p:nvPr/>
          </p:nvCxnSpPr>
          <p:spPr>
            <a:xfrm>
              <a:off x="25" y="44969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70" name="Google Shape;3070;p14"/>
            <p:cNvGrpSpPr/>
            <p:nvPr/>
          </p:nvGrpSpPr>
          <p:grpSpPr>
            <a:xfrm>
              <a:off x="-4" y="4851451"/>
              <a:ext cx="9143944" cy="272600"/>
              <a:chOff x="447950" y="2701350"/>
              <a:chExt cx="6241600" cy="186075"/>
            </a:xfrm>
          </p:grpSpPr>
          <p:sp>
            <p:nvSpPr>
              <p:cNvPr id="3071" name="Google Shape;3071;p14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14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14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14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4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4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14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14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4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4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4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4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4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4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4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4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4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4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4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4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4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4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4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4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4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4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4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4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4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4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4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4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4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4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4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4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4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4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4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4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4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4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4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4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4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4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4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4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14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14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4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4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4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4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dk1"/>
        </a:solidFill>
        <a:effectLst/>
      </p:bgPr>
    </p:bg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18"/>
          <p:cNvSpPr/>
          <p:nvPr/>
        </p:nvSpPr>
        <p:spPr>
          <a:xfrm rot="10800000">
            <a:off x="0" y="-8426"/>
            <a:ext cx="9144000" cy="8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18"/>
          <p:cNvSpPr/>
          <p:nvPr/>
        </p:nvSpPr>
        <p:spPr>
          <a:xfrm>
            <a:off x="13" y="4306825"/>
            <a:ext cx="9144000" cy="8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18"/>
          <p:cNvSpPr txBox="1">
            <a:spLocks noGrp="1"/>
          </p:cNvSpPr>
          <p:nvPr>
            <p:ph type="title"/>
          </p:nvPr>
        </p:nvSpPr>
        <p:spPr>
          <a:xfrm>
            <a:off x="1367700" y="1564650"/>
            <a:ext cx="6408600" cy="20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grpSp>
        <p:nvGrpSpPr>
          <p:cNvPr id="3388" name="Google Shape;3388;p18"/>
          <p:cNvGrpSpPr/>
          <p:nvPr/>
        </p:nvGrpSpPr>
        <p:grpSpPr>
          <a:xfrm>
            <a:off x="-4" y="-8300"/>
            <a:ext cx="9144278" cy="723600"/>
            <a:chOff x="-4" y="-8300"/>
            <a:chExt cx="9144278" cy="723600"/>
          </a:xfrm>
        </p:grpSpPr>
        <p:sp>
          <p:nvSpPr>
            <p:cNvPr id="3389" name="Google Shape;3389;p18"/>
            <p:cNvSpPr/>
            <p:nvPr/>
          </p:nvSpPr>
          <p:spPr>
            <a:xfrm rot="10800000">
              <a:off x="245" y="-83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90" name="Google Shape;3390;p18"/>
            <p:cNvGrpSpPr/>
            <p:nvPr/>
          </p:nvGrpSpPr>
          <p:grpSpPr>
            <a:xfrm rot="10800000">
              <a:off x="-4" y="414975"/>
              <a:ext cx="9144232" cy="170088"/>
              <a:chOff x="446475" y="2342375"/>
              <a:chExt cx="6243075" cy="116125"/>
            </a:xfrm>
          </p:grpSpPr>
          <p:sp>
            <p:nvSpPr>
              <p:cNvPr id="3391" name="Google Shape;3391;p18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18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18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18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18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18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18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18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18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18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18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18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18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18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18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18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18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18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18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18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18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18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18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18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18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416" name="Google Shape;3416;p18"/>
            <p:cNvCxnSpPr/>
            <p:nvPr/>
          </p:nvCxnSpPr>
          <p:spPr>
            <a:xfrm>
              <a:off x="0" y="353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7" name="Google Shape;3417;p18"/>
            <p:cNvCxnSpPr/>
            <p:nvPr/>
          </p:nvCxnSpPr>
          <p:spPr>
            <a:xfrm rot="10800000">
              <a:off x="245" y="6465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18" name="Google Shape;3418;p18"/>
            <p:cNvGrpSpPr/>
            <p:nvPr/>
          </p:nvGrpSpPr>
          <p:grpSpPr>
            <a:xfrm rot="10800000">
              <a:off x="330" y="19449"/>
              <a:ext cx="9143944" cy="272600"/>
              <a:chOff x="447950" y="2701350"/>
              <a:chExt cx="6241600" cy="186075"/>
            </a:xfrm>
          </p:grpSpPr>
          <p:sp>
            <p:nvSpPr>
              <p:cNvPr id="3419" name="Google Shape;3419;p18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18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18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18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18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18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18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18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18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18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18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18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18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18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18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18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18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8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8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8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8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8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8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8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8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8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8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8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8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8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8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8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8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8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8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8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18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18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8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8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8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8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8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8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8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8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8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8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8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8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8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8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8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8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3" name="Google Shape;3473;p18"/>
          <p:cNvGrpSpPr/>
          <p:nvPr/>
        </p:nvGrpSpPr>
        <p:grpSpPr>
          <a:xfrm>
            <a:off x="-4" y="4428200"/>
            <a:ext cx="9144278" cy="723600"/>
            <a:chOff x="-4" y="4428200"/>
            <a:chExt cx="9144278" cy="723600"/>
          </a:xfrm>
        </p:grpSpPr>
        <p:sp>
          <p:nvSpPr>
            <p:cNvPr id="3474" name="Google Shape;3474;p18"/>
            <p:cNvSpPr/>
            <p:nvPr/>
          </p:nvSpPr>
          <p:spPr>
            <a:xfrm>
              <a:off x="25" y="4428200"/>
              <a:ext cx="9144000" cy="72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5" name="Google Shape;3475;p18"/>
            <p:cNvGrpSpPr/>
            <p:nvPr/>
          </p:nvGrpSpPr>
          <p:grpSpPr>
            <a:xfrm>
              <a:off x="42" y="4558437"/>
              <a:ext cx="9144232" cy="170088"/>
              <a:chOff x="446475" y="2342375"/>
              <a:chExt cx="6243075" cy="116125"/>
            </a:xfrm>
          </p:grpSpPr>
          <p:sp>
            <p:nvSpPr>
              <p:cNvPr id="3476" name="Google Shape;3476;p18"/>
              <p:cNvSpPr/>
              <p:nvPr/>
            </p:nvSpPr>
            <p:spPr>
              <a:xfrm>
                <a:off x="4464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18"/>
              <p:cNvSpPr/>
              <p:nvPr/>
            </p:nvSpPr>
            <p:spPr>
              <a:xfrm>
                <a:off x="9328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8" y="3037"/>
                    </a:lnTo>
                    <a:lnTo>
                      <a:pt x="9108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18"/>
              <p:cNvSpPr/>
              <p:nvPr/>
            </p:nvSpPr>
            <p:spPr>
              <a:xfrm>
                <a:off x="895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18"/>
              <p:cNvSpPr/>
              <p:nvPr/>
            </p:nvSpPr>
            <p:spPr>
              <a:xfrm>
                <a:off x="1418925" y="2342375"/>
                <a:ext cx="4072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8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20" y="3037"/>
                    </a:lnTo>
                    <a:lnTo>
                      <a:pt x="9120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65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8"/>
              <p:cNvSpPr/>
              <p:nvPr/>
            </p:nvSpPr>
            <p:spPr>
              <a:xfrm>
                <a:off x="13817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8"/>
              <p:cNvSpPr/>
              <p:nvPr/>
            </p:nvSpPr>
            <p:spPr>
              <a:xfrm>
                <a:off x="190527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8"/>
              <p:cNvSpPr/>
              <p:nvPr/>
            </p:nvSpPr>
            <p:spPr>
              <a:xfrm>
                <a:off x="18680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8"/>
              <p:cNvSpPr/>
              <p:nvPr/>
            </p:nvSpPr>
            <p:spPr>
              <a:xfrm>
                <a:off x="239165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2" y="1549"/>
                    </a:moveTo>
                    <a:lnTo>
                      <a:pt x="14634" y="1549"/>
                    </a:lnTo>
                    <a:lnTo>
                      <a:pt x="14634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8" y="3037"/>
                    </a:lnTo>
                    <a:lnTo>
                      <a:pt x="1668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8"/>
              <p:cNvSpPr/>
              <p:nvPr/>
            </p:nvSpPr>
            <p:spPr>
              <a:xfrm>
                <a:off x="23544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8"/>
              <p:cNvSpPr/>
              <p:nvPr/>
            </p:nvSpPr>
            <p:spPr>
              <a:xfrm>
                <a:off x="28780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66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8"/>
              <p:cNvSpPr/>
              <p:nvPr/>
            </p:nvSpPr>
            <p:spPr>
              <a:xfrm>
                <a:off x="28408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8"/>
              <p:cNvSpPr/>
              <p:nvPr/>
            </p:nvSpPr>
            <p:spPr>
              <a:xfrm>
                <a:off x="336440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21" y="1549"/>
                    </a:lnTo>
                    <a:lnTo>
                      <a:pt x="14621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23" y="1"/>
                    </a:lnTo>
                    <a:lnTo>
                      <a:pt x="7323" y="3037"/>
                    </a:lnTo>
                    <a:lnTo>
                      <a:pt x="1667" y="3037"/>
                    </a:lnTo>
                    <a:lnTo>
                      <a:pt x="1667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8"/>
              <p:cNvSpPr/>
              <p:nvPr/>
            </p:nvSpPr>
            <p:spPr>
              <a:xfrm>
                <a:off x="33272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8"/>
              <p:cNvSpPr/>
              <p:nvPr/>
            </p:nvSpPr>
            <p:spPr>
              <a:xfrm>
                <a:off x="3851075" y="2342375"/>
                <a:ext cx="406600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4645" fill="none" extrusionOk="0">
                    <a:moveTo>
                      <a:pt x="10787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085" y="3037"/>
                    </a:lnTo>
                    <a:lnTo>
                      <a:pt x="9085" y="1"/>
                    </a:lnTo>
                    <a:lnTo>
                      <a:pt x="16264" y="1"/>
                    </a:lnTo>
                    <a:lnTo>
                      <a:pt x="16264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1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8"/>
              <p:cNvSpPr/>
              <p:nvPr/>
            </p:nvSpPr>
            <p:spPr>
              <a:xfrm>
                <a:off x="38132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8"/>
              <p:cNvSpPr/>
              <p:nvPr/>
            </p:nvSpPr>
            <p:spPr>
              <a:xfrm>
                <a:off x="433712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77" y="1"/>
                    </a:lnTo>
                    <a:lnTo>
                      <a:pt x="16277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8"/>
              <p:cNvSpPr/>
              <p:nvPr/>
            </p:nvSpPr>
            <p:spPr>
              <a:xfrm>
                <a:off x="42996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8"/>
              <p:cNvSpPr/>
              <p:nvPr/>
            </p:nvSpPr>
            <p:spPr>
              <a:xfrm>
                <a:off x="4823500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788" y="1549"/>
                    </a:moveTo>
                    <a:lnTo>
                      <a:pt x="14622" y="1549"/>
                    </a:lnTo>
                    <a:lnTo>
                      <a:pt x="14622" y="3037"/>
                    </a:lnTo>
                    <a:lnTo>
                      <a:pt x="9097" y="3037"/>
                    </a:lnTo>
                    <a:lnTo>
                      <a:pt x="9097" y="1"/>
                    </a:lnTo>
                    <a:lnTo>
                      <a:pt x="16289" y="1"/>
                    </a:lnTo>
                    <a:lnTo>
                      <a:pt x="16289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54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8"/>
              <p:cNvSpPr/>
              <p:nvPr/>
            </p:nvSpPr>
            <p:spPr>
              <a:xfrm>
                <a:off x="478630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1" y="0"/>
                    </a:moveTo>
                    <a:lnTo>
                      <a:pt x="1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8"/>
              <p:cNvSpPr/>
              <p:nvPr/>
            </p:nvSpPr>
            <p:spPr>
              <a:xfrm>
                <a:off x="5309875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800" y="1549"/>
                    </a:moveTo>
                    <a:lnTo>
                      <a:pt x="14610" y="1549"/>
                    </a:lnTo>
                    <a:lnTo>
                      <a:pt x="14610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1" y="4644"/>
                    </a:lnTo>
                    <a:lnTo>
                      <a:pt x="1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6" y="3037"/>
                    </a:lnTo>
                    <a:lnTo>
                      <a:pt x="1656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8"/>
              <p:cNvSpPr/>
              <p:nvPr/>
            </p:nvSpPr>
            <p:spPr>
              <a:xfrm>
                <a:off x="527267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18"/>
              <p:cNvSpPr/>
              <p:nvPr/>
            </p:nvSpPr>
            <p:spPr>
              <a:xfrm>
                <a:off x="5796250" y="2342375"/>
                <a:ext cx="4069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77" h="4645" fill="none" extrusionOk="0">
                    <a:moveTo>
                      <a:pt x="10799" y="1549"/>
                    </a:moveTo>
                    <a:lnTo>
                      <a:pt x="14609" y="1549"/>
                    </a:lnTo>
                    <a:lnTo>
                      <a:pt x="14609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76" y="1"/>
                    </a:lnTo>
                    <a:lnTo>
                      <a:pt x="16276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299" y="1"/>
                    </a:lnTo>
                    <a:lnTo>
                      <a:pt x="7299" y="3037"/>
                    </a:lnTo>
                    <a:lnTo>
                      <a:pt x="1643" y="3037"/>
                    </a:lnTo>
                    <a:lnTo>
                      <a:pt x="1643" y="1549"/>
                    </a:lnTo>
                    <a:lnTo>
                      <a:pt x="5442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18"/>
              <p:cNvSpPr/>
              <p:nvPr/>
            </p:nvSpPr>
            <p:spPr>
              <a:xfrm>
                <a:off x="5759050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8"/>
              <p:cNvSpPr/>
              <p:nvPr/>
            </p:nvSpPr>
            <p:spPr>
              <a:xfrm>
                <a:off x="6282325" y="2342375"/>
                <a:ext cx="40722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6289" h="4645" fill="none" extrusionOk="0">
                    <a:moveTo>
                      <a:pt x="10811" y="1549"/>
                    </a:moveTo>
                    <a:lnTo>
                      <a:pt x="14633" y="1549"/>
                    </a:lnTo>
                    <a:lnTo>
                      <a:pt x="14633" y="3037"/>
                    </a:lnTo>
                    <a:lnTo>
                      <a:pt x="9109" y="3037"/>
                    </a:lnTo>
                    <a:lnTo>
                      <a:pt x="9109" y="1"/>
                    </a:lnTo>
                    <a:lnTo>
                      <a:pt x="16288" y="1"/>
                    </a:lnTo>
                    <a:lnTo>
                      <a:pt x="16288" y="4644"/>
                    </a:lnTo>
                    <a:lnTo>
                      <a:pt x="0" y="4644"/>
                    </a:lnTo>
                    <a:lnTo>
                      <a:pt x="0" y="1"/>
                    </a:lnTo>
                    <a:lnTo>
                      <a:pt x="7311" y="1"/>
                    </a:lnTo>
                    <a:lnTo>
                      <a:pt x="7311" y="3037"/>
                    </a:lnTo>
                    <a:lnTo>
                      <a:pt x="1655" y="3037"/>
                    </a:lnTo>
                    <a:lnTo>
                      <a:pt x="1655" y="1549"/>
                    </a:lnTo>
                    <a:lnTo>
                      <a:pt x="5453" y="1549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8"/>
              <p:cNvSpPr/>
              <p:nvPr/>
            </p:nvSpPr>
            <p:spPr>
              <a:xfrm>
                <a:off x="6245125" y="2357275"/>
                <a:ext cx="25" cy="896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584" fill="none" extrusionOk="0">
                    <a:moveTo>
                      <a:pt x="0" y="0"/>
                    </a:moveTo>
                    <a:lnTo>
                      <a:pt x="0" y="358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01" name="Google Shape;3501;p18"/>
            <p:cNvCxnSpPr>
              <a:stCxn id="3474" idx="1"/>
            </p:cNvCxnSpPr>
            <p:nvPr/>
          </p:nvCxnSpPr>
          <p:spPr>
            <a:xfrm>
              <a:off x="25" y="4790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2" name="Google Shape;3502;p18"/>
            <p:cNvCxnSpPr/>
            <p:nvPr/>
          </p:nvCxnSpPr>
          <p:spPr>
            <a:xfrm>
              <a:off x="25" y="449695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03" name="Google Shape;3503;p18"/>
            <p:cNvGrpSpPr/>
            <p:nvPr/>
          </p:nvGrpSpPr>
          <p:grpSpPr>
            <a:xfrm>
              <a:off x="-4" y="4851451"/>
              <a:ext cx="9143944" cy="272600"/>
              <a:chOff x="447950" y="2701350"/>
              <a:chExt cx="6241600" cy="186075"/>
            </a:xfrm>
          </p:grpSpPr>
          <p:sp>
            <p:nvSpPr>
              <p:cNvPr id="3504" name="Google Shape;3504;p18"/>
              <p:cNvSpPr/>
              <p:nvPr/>
            </p:nvSpPr>
            <p:spPr>
              <a:xfrm>
                <a:off x="603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8"/>
              <p:cNvSpPr/>
              <p:nvPr/>
            </p:nvSpPr>
            <p:spPr>
              <a:xfrm>
                <a:off x="4479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8"/>
              <p:cNvSpPr/>
              <p:nvPr/>
            </p:nvSpPr>
            <p:spPr>
              <a:xfrm>
                <a:off x="83610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8"/>
              <p:cNvSpPr/>
              <p:nvPr/>
            </p:nvSpPr>
            <p:spPr>
              <a:xfrm>
                <a:off x="681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8"/>
              <p:cNvSpPr/>
              <p:nvPr/>
            </p:nvSpPr>
            <p:spPr>
              <a:xfrm>
                <a:off x="10685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8"/>
              <p:cNvSpPr/>
              <p:nvPr/>
            </p:nvSpPr>
            <p:spPr>
              <a:xfrm>
                <a:off x="913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8"/>
              <p:cNvSpPr/>
              <p:nvPr/>
            </p:nvSpPr>
            <p:spPr>
              <a:xfrm>
                <a:off x="1301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8"/>
              <p:cNvSpPr/>
              <p:nvPr/>
            </p:nvSpPr>
            <p:spPr>
              <a:xfrm>
                <a:off x="1145975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8"/>
              <p:cNvSpPr/>
              <p:nvPr/>
            </p:nvSpPr>
            <p:spPr>
              <a:xfrm>
                <a:off x="15338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8"/>
              <p:cNvSpPr/>
              <p:nvPr/>
            </p:nvSpPr>
            <p:spPr>
              <a:xfrm>
                <a:off x="13790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65" y="7442"/>
                    </a:lnTo>
                    <a:lnTo>
                      <a:pt x="1465" y="1882"/>
                    </a:lnTo>
                    <a:lnTo>
                      <a:pt x="3084" y="1882"/>
                    </a:lnTo>
                    <a:lnTo>
                      <a:pt x="3084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8"/>
              <p:cNvSpPr/>
              <p:nvPr/>
            </p:nvSpPr>
            <p:spPr>
              <a:xfrm>
                <a:off x="17665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8"/>
              <p:cNvSpPr/>
              <p:nvPr/>
            </p:nvSpPr>
            <p:spPr>
              <a:xfrm>
                <a:off x="1611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8"/>
              <p:cNvSpPr/>
              <p:nvPr/>
            </p:nvSpPr>
            <p:spPr>
              <a:xfrm>
                <a:off x="1999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8"/>
              <p:cNvSpPr/>
              <p:nvPr/>
            </p:nvSpPr>
            <p:spPr>
              <a:xfrm>
                <a:off x="1843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18"/>
              <p:cNvSpPr/>
              <p:nvPr/>
            </p:nvSpPr>
            <p:spPr>
              <a:xfrm>
                <a:off x="2231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8"/>
              <p:cNvSpPr/>
              <p:nvPr/>
            </p:nvSpPr>
            <p:spPr>
              <a:xfrm>
                <a:off x="2076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19" y="1882"/>
                    </a:lnTo>
                    <a:lnTo>
                      <a:pt x="3119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18"/>
              <p:cNvSpPr/>
              <p:nvPr/>
            </p:nvSpPr>
            <p:spPr>
              <a:xfrm>
                <a:off x="2464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18"/>
              <p:cNvSpPr/>
              <p:nvPr/>
            </p:nvSpPr>
            <p:spPr>
              <a:xfrm>
                <a:off x="2309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8"/>
              <p:cNvSpPr/>
              <p:nvPr/>
            </p:nvSpPr>
            <p:spPr>
              <a:xfrm>
                <a:off x="2697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8"/>
              <p:cNvSpPr/>
              <p:nvPr/>
            </p:nvSpPr>
            <p:spPr>
              <a:xfrm>
                <a:off x="2541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8"/>
              <p:cNvSpPr/>
              <p:nvPr/>
            </p:nvSpPr>
            <p:spPr>
              <a:xfrm>
                <a:off x="2929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18"/>
              <p:cNvSpPr/>
              <p:nvPr/>
            </p:nvSpPr>
            <p:spPr>
              <a:xfrm>
                <a:off x="2774450" y="2701350"/>
                <a:ext cx="1152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608" y="1"/>
                    </a:lnTo>
                    <a:lnTo>
                      <a:pt x="4608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18"/>
              <p:cNvSpPr/>
              <p:nvPr/>
            </p:nvSpPr>
            <p:spPr>
              <a:xfrm>
                <a:off x="3162575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8"/>
              <p:cNvSpPr/>
              <p:nvPr/>
            </p:nvSpPr>
            <p:spPr>
              <a:xfrm>
                <a:off x="3007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18"/>
              <p:cNvSpPr/>
              <p:nvPr/>
            </p:nvSpPr>
            <p:spPr>
              <a:xfrm>
                <a:off x="339505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18"/>
              <p:cNvSpPr/>
              <p:nvPr/>
            </p:nvSpPr>
            <p:spPr>
              <a:xfrm>
                <a:off x="3239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8"/>
              <p:cNvSpPr/>
              <p:nvPr/>
            </p:nvSpPr>
            <p:spPr>
              <a:xfrm>
                <a:off x="3627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18"/>
              <p:cNvSpPr/>
              <p:nvPr/>
            </p:nvSpPr>
            <p:spPr>
              <a:xfrm>
                <a:off x="3472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18"/>
              <p:cNvSpPr/>
              <p:nvPr/>
            </p:nvSpPr>
            <p:spPr>
              <a:xfrm>
                <a:off x="3860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8" y="4025"/>
                    </a:moveTo>
                    <a:lnTo>
                      <a:pt x="1488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18"/>
              <p:cNvSpPr/>
              <p:nvPr/>
            </p:nvSpPr>
            <p:spPr>
              <a:xfrm>
                <a:off x="37055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8"/>
              <p:cNvSpPr/>
              <p:nvPr/>
            </p:nvSpPr>
            <p:spPr>
              <a:xfrm>
                <a:off x="4093050" y="2701350"/>
                <a:ext cx="369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8"/>
              <p:cNvSpPr/>
              <p:nvPr/>
            </p:nvSpPr>
            <p:spPr>
              <a:xfrm>
                <a:off x="3937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8"/>
              <p:cNvSpPr/>
              <p:nvPr/>
            </p:nvSpPr>
            <p:spPr>
              <a:xfrm>
                <a:off x="43255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8"/>
              <p:cNvSpPr/>
              <p:nvPr/>
            </p:nvSpPr>
            <p:spPr>
              <a:xfrm>
                <a:off x="4170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8"/>
              <p:cNvSpPr/>
              <p:nvPr/>
            </p:nvSpPr>
            <p:spPr>
              <a:xfrm>
                <a:off x="4558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8"/>
              <p:cNvSpPr/>
              <p:nvPr/>
            </p:nvSpPr>
            <p:spPr>
              <a:xfrm>
                <a:off x="4403225" y="2701350"/>
                <a:ext cx="1149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8" y="7442"/>
                    </a:lnTo>
                    <a:lnTo>
                      <a:pt x="1488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8"/>
              <p:cNvSpPr/>
              <p:nvPr/>
            </p:nvSpPr>
            <p:spPr>
              <a:xfrm>
                <a:off x="4791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6" y="4025"/>
                    </a:moveTo>
                    <a:lnTo>
                      <a:pt x="1476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8"/>
              <p:cNvSpPr/>
              <p:nvPr/>
            </p:nvSpPr>
            <p:spPr>
              <a:xfrm>
                <a:off x="463597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18"/>
              <p:cNvSpPr/>
              <p:nvPr/>
            </p:nvSpPr>
            <p:spPr>
              <a:xfrm>
                <a:off x="502382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18"/>
              <p:cNvSpPr/>
              <p:nvPr/>
            </p:nvSpPr>
            <p:spPr>
              <a:xfrm>
                <a:off x="4868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20" y="1882"/>
                    </a:lnTo>
                    <a:lnTo>
                      <a:pt x="3120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18"/>
              <p:cNvSpPr/>
              <p:nvPr/>
            </p:nvSpPr>
            <p:spPr>
              <a:xfrm>
                <a:off x="5256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18"/>
              <p:cNvSpPr/>
              <p:nvPr/>
            </p:nvSpPr>
            <p:spPr>
              <a:xfrm>
                <a:off x="5101225" y="2701350"/>
                <a:ext cx="114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96" y="1"/>
                    </a:lnTo>
                    <a:lnTo>
                      <a:pt x="4596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18"/>
              <p:cNvSpPr/>
              <p:nvPr/>
            </p:nvSpPr>
            <p:spPr>
              <a:xfrm>
                <a:off x="5489075" y="2701350"/>
                <a:ext cx="369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7443" fill="none" extrusionOk="0">
                    <a:moveTo>
                      <a:pt x="1477" y="4025"/>
                    </a:moveTo>
                    <a:lnTo>
                      <a:pt x="1477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18"/>
              <p:cNvSpPr/>
              <p:nvPr/>
            </p:nvSpPr>
            <p:spPr>
              <a:xfrm>
                <a:off x="5334000" y="2701350"/>
                <a:ext cx="11460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4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6" y="7442"/>
                    </a:lnTo>
                    <a:lnTo>
                      <a:pt x="1476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18"/>
              <p:cNvSpPr/>
              <p:nvPr/>
            </p:nvSpPr>
            <p:spPr>
              <a:xfrm>
                <a:off x="5721825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18"/>
              <p:cNvSpPr/>
              <p:nvPr/>
            </p:nvSpPr>
            <p:spPr>
              <a:xfrm>
                <a:off x="5566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18"/>
              <p:cNvSpPr/>
              <p:nvPr/>
            </p:nvSpPr>
            <p:spPr>
              <a:xfrm>
                <a:off x="5954300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18"/>
              <p:cNvSpPr/>
              <p:nvPr/>
            </p:nvSpPr>
            <p:spPr>
              <a:xfrm>
                <a:off x="5799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18"/>
              <p:cNvSpPr/>
              <p:nvPr/>
            </p:nvSpPr>
            <p:spPr>
              <a:xfrm>
                <a:off x="6186775" y="2701350"/>
                <a:ext cx="372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18"/>
              <p:cNvSpPr/>
              <p:nvPr/>
            </p:nvSpPr>
            <p:spPr>
              <a:xfrm>
                <a:off x="603200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0" y="7442"/>
                    </a:moveTo>
                    <a:lnTo>
                      <a:pt x="0" y="1"/>
                    </a:lnTo>
                    <a:lnTo>
                      <a:pt x="4584" y="1"/>
                    </a:lnTo>
                    <a:lnTo>
                      <a:pt x="4584" y="7442"/>
                    </a:lnTo>
                    <a:lnTo>
                      <a:pt x="1477" y="7442"/>
                    </a:lnTo>
                    <a:lnTo>
                      <a:pt x="1477" y="1882"/>
                    </a:lnTo>
                    <a:lnTo>
                      <a:pt x="3096" y="1882"/>
                    </a:lnTo>
                    <a:lnTo>
                      <a:pt x="3096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18"/>
              <p:cNvSpPr/>
              <p:nvPr/>
            </p:nvSpPr>
            <p:spPr>
              <a:xfrm>
                <a:off x="6419850" y="2701350"/>
                <a:ext cx="36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7443" fill="none" extrusionOk="0">
                    <a:moveTo>
                      <a:pt x="1464" y="4025"/>
                    </a:moveTo>
                    <a:lnTo>
                      <a:pt x="1464" y="1"/>
                    </a:lnTo>
                    <a:lnTo>
                      <a:pt x="0" y="1"/>
                    </a:lnTo>
                    <a:lnTo>
                      <a:pt x="0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18"/>
              <p:cNvSpPr/>
              <p:nvPr/>
            </p:nvSpPr>
            <p:spPr>
              <a:xfrm>
                <a:off x="6264450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097" y="1882"/>
                    </a:lnTo>
                    <a:lnTo>
                      <a:pt x="3097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18"/>
              <p:cNvSpPr/>
              <p:nvPr/>
            </p:nvSpPr>
            <p:spPr>
              <a:xfrm>
                <a:off x="6652300" y="2701350"/>
                <a:ext cx="37250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443" fill="none" extrusionOk="0">
                    <a:moveTo>
                      <a:pt x="1489" y="4025"/>
                    </a:moveTo>
                    <a:lnTo>
                      <a:pt x="1489" y="1"/>
                    </a:lnTo>
                    <a:lnTo>
                      <a:pt x="1" y="1"/>
                    </a:lnTo>
                    <a:lnTo>
                      <a:pt x="1" y="7442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18"/>
              <p:cNvSpPr/>
              <p:nvPr/>
            </p:nvSpPr>
            <p:spPr>
              <a:xfrm>
                <a:off x="6497225" y="2701350"/>
                <a:ext cx="114625" cy="186075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7443" fill="none" extrusionOk="0">
                    <a:moveTo>
                      <a:pt x="1" y="7442"/>
                    </a:moveTo>
                    <a:lnTo>
                      <a:pt x="1" y="1"/>
                    </a:lnTo>
                    <a:lnTo>
                      <a:pt x="4585" y="1"/>
                    </a:lnTo>
                    <a:lnTo>
                      <a:pt x="4585" y="7442"/>
                    </a:lnTo>
                    <a:lnTo>
                      <a:pt x="1489" y="7442"/>
                    </a:lnTo>
                    <a:lnTo>
                      <a:pt x="1489" y="1882"/>
                    </a:lnTo>
                    <a:lnTo>
                      <a:pt x="3108" y="1882"/>
                    </a:lnTo>
                    <a:lnTo>
                      <a:pt x="3108" y="618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ONE_COLUMN_TEXT_1_1_1">
    <p:bg>
      <p:bgPr>
        <a:solidFill>
          <a:schemeClr val="lt1"/>
        </a:solidFill>
        <a:effectLst/>
      </p:bgPr>
    </p:bg>
    <p:spTree>
      <p:nvGrpSpPr>
        <p:cNvPr id="1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25"/>
          <p:cNvSpPr/>
          <p:nvPr/>
        </p:nvSpPr>
        <p:spPr>
          <a:xfrm rot="-5400000" flipH="1">
            <a:off x="-2189700" y="2189700"/>
            <a:ext cx="5155500" cy="77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6" name="Google Shape;4386;p25"/>
          <p:cNvGrpSpPr/>
          <p:nvPr/>
        </p:nvGrpSpPr>
        <p:grpSpPr>
          <a:xfrm rot="10800000" flipH="1">
            <a:off x="0" y="-7825"/>
            <a:ext cx="726156" cy="5170850"/>
            <a:chOff x="7215200" y="-310"/>
            <a:chExt cx="722400" cy="5144100"/>
          </a:xfrm>
        </p:grpSpPr>
        <p:sp>
          <p:nvSpPr>
            <p:cNvPr id="4387" name="Google Shape;4387;p25"/>
            <p:cNvSpPr/>
            <p:nvPr/>
          </p:nvSpPr>
          <p:spPr>
            <a:xfrm rot="5400000" flipH="1">
              <a:off x="5004650" y="2210475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8" name="Google Shape;4388;p25"/>
            <p:cNvGrpSpPr/>
            <p:nvPr/>
          </p:nvGrpSpPr>
          <p:grpSpPr>
            <a:xfrm>
              <a:off x="7282860" y="58"/>
              <a:ext cx="247434" cy="5143732"/>
              <a:chOff x="6285312" y="2912523"/>
              <a:chExt cx="247409" cy="5097852"/>
            </a:xfrm>
          </p:grpSpPr>
          <p:sp>
            <p:nvSpPr>
              <p:cNvPr id="4389" name="Google Shape;4389;p25"/>
              <p:cNvSpPr/>
              <p:nvPr/>
            </p:nvSpPr>
            <p:spPr>
              <a:xfrm rot="-5400000">
                <a:off x="6123691" y="760134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41" y="15746"/>
                    </a:lnTo>
                    <a:lnTo>
                      <a:pt x="2614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5"/>
              <p:cNvSpPr/>
              <p:nvPr/>
            </p:nvSpPr>
            <p:spPr>
              <a:xfrm rot="-5400000">
                <a:off x="6254764" y="7829853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5"/>
              <p:cNvSpPr/>
              <p:nvPr/>
            </p:nvSpPr>
            <p:spPr>
              <a:xfrm rot="-5400000">
                <a:off x="6123691" y="703067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5"/>
              <p:cNvSpPr/>
              <p:nvPr/>
            </p:nvSpPr>
            <p:spPr>
              <a:xfrm rot="-5400000">
                <a:off x="6254528" y="7258944"/>
                <a:ext cx="20105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" fill="none" extrusionOk="0">
                    <a:moveTo>
                      <a:pt x="1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5"/>
              <p:cNvSpPr/>
              <p:nvPr/>
            </p:nvSpPr>
            <p:spPr>
              <a:xfrm rot="-5400000">
                <a:off x="6123699" y="6460005"/>
                <a:ext cx="570634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3" h="15746" fill="none" extrusionOk="0">
                    <a:moveTo>
                      <a:pt x="0" y="15746"/>
                    </a:moveTo>
                    <a:lnTo>
                      <a:pt x="8845" y="15746"/>
                    </a:lnTo>
                    <a:lnTo>
                      <a:pt x="8845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5"/>
              <p:cNvSpPr/>
              <p:nvPr/>
            </p:nvSpPr>
            <p:spPr>
              <a:xfrm rot="-5400000">
                <a:off x="6254536" y="6688749"/>
                <a:ext cx="2010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1" fill="none" extrusionOk="0">
                    <a:moveTo>
                      <a:pt x="0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5"/>
              <p:cNvSpPr/>
              <p:nvPr/>
            </p:nvSpPr>
            <p:spPr>
              <a:xfrm rot="-5400000">
                <a:off x="6123691" y="5889339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2" y="9241"/>
                    </a:lnTo>
                    <a:lnTo>
                      <a:pt x="1582" y="1"/>
                    </a:lnTo>
                    <a:lnTo>
                      <a:pt x="21582" y="1"/>
                    </a:lnTo>
                    <a:lnTo>
                      <a:pt x="21582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5"/>
              <p:cNvSpPr/>
              <p:nvPr/>
            </p:nvSpPr>
            <p:spPr>
              <a:xfrm rot="-5400000">
                <a:off x="6254292" y="6117831"/>
                <a:ext cx="201528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" fill="none" extrusionOk="0">
                    <a:moveTo>
                      <a:pt x="0" y="1"/>
                    </a:moveTo>
                    <a:lnTo>
                      <a:pt x="1282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5"/>
              <p:cNvSpPr/>
              <p:nvPr/>
            </p:nvSpPr>
            <p:spPr>
              <a:xfrm rot="-5400000">
                <a:off x="6123691" y="531866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5"/>
              <p:cNvSpPr/>
              <p:nvPr/>
            </p:nvSpPr>
            <p:spPr>
              <a:xfrm rot="-5400000">
                <a:off x="6254764" y="5547644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5"/>
              <p:cNvSpPr/>
              <p:nvPr/>
            </p:nvSpPr>
            <p:spPr>
              <a:xfrm rot="-5400000">
                <a:off x="6123691" y="474799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21" y="1"/>
                    </a:lnTo>
                    <a:lnTo>
                      <a:pt x="2152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080" y="15746"/>
                    </a:lnTo>
                    <a:lnTo>
                      <a:pt x="26080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5"/>
              <p:cNvSpPr/>
              <p:nvPr/>
            </p:nvSpPr>
            <p:spPr>
              <a:xfrm rot="-5400000">
                <a:off x="6254772" y="4976978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5"/>
              <p:cNvSpPr/>
              <p:nvPr/>
            </p:nvSpPr>
            <p:spPr>
              <a:xfrm rot="-5400000">
                <a:off x="6123691" y="4177317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5"/>
              <p:cNvSpPr/>
              <p:nvPr/>
            </p:nvSpPr>
            <p:spPr>
              <a:xfrm rot="-5400000">
                <a:off x="6254772" y="4406304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5"/>
              <p:cNvSpPr/>
              <p:nvPr/>
            </p:nvSpPr>
            <p:spPr>
              <a:xfrm rot="-5400000">
                <a:off x="6123691" y="36066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5"/>
              <p:cNvSpPr/>
              <p:nvPr/>
            </p:nvSpPr>
            <p:spPr>
              <a:xfrm rot="-5400000">
                <a:off x="6254772" y="38356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5"/>
              <p:cNvSpPr/>
              <p:nvPr/>
            </p:nvSpPr>
            <p:spPr>
              <a:xfrm rot="-5400000">
                <a:off x="6123691" y="30741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5"/>
              <p:cNvSpPr/>
              <p:nvPr/>
            </p:nvSpPr>
            <p:spPr>
              <a:xfrm rot="-5400000">
                <a:off x="6254772" y="33031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7" name="Google Shape;4407;p25"/>
            <p:cNvGrpSpPr/>
            <p:nvPr/>
          </p:nvGrpSpPr>
          <p:grpSpPr>
            <a:xfrm>
              <a:off x="7677418" y="-310"/>
              <a:ext cx="192517" cy="5143735"/>
              <a:chOff x="7677418" y="-310"/>
              <a:chExt cx="192517" cy="5143735"/>
            </a:xfrm>
          </p:grpSpPr>
          <p:sp>
            <p:nvSpPr>
              <p:cNvPr id="4408" name="Google Shape;4408;p25"/>
              <p:cNvSpPr/>
              <p:nvPr/>
            </p:nvSpPr>
            <p:spPr>
              <a:xfrm rot="-5400000">
                <a:off x="7539746" y="4813235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5"/>
              <p:cNvSpPr/>
              <p:nvPr/>
            </p:nvSpPr>
            <p:spPr>
              <a:xfrm rot="-5400000">
                <a:off x="7652458" y="4799342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5"/>
              <p:cNvSpPr/>
              <p:nvPr/>
            </p:nvSpPr>
            <p:spPr>
              <a:xfrm rot="-5400000">
                <a:off x="7540008" y="4345647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5"/>
              <p:cNvSpPr/>
              <p:nvPr/>
            </p:nvSpPr>
            <p:spPr>
              <a:xfrm rot="-5400000">
                <a:off x="7652712" y="4331746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5"/>
              <p:cNvSpPr/>
              <p:nvPr/>
            </p:nvSpPr>
            <p:spPr>
              <a:xfrm rot="-5400000">
                <a:off x="7539746" y="3878060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5"/>
              <p:cNvSpPr/>
              <p:nvPr/>
            </p:nvSpPr>
            <p:spPr>
              <a:xfrm rot="-5400000">
                <a:off x="7652721" y="3863904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38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5"/>
              <p:cNvSpPr/>
              <p:nvPr/>
            </p:nvSpPr>
            <p:spPr>
              <a:xfrm rot="-5400000">
                <a:off x="7539754" y="3410218"/>
                <a:ext cx="467845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0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5"/>
              <p:cNvSpPr/>
              <p:nvPr/>
            </p:nvSpPr>
            <p:spPr>
              <a:xfrm rot="-5400000">
                <a:off x="7652975" y="339683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5"/>
              <p:cNvSpPr/>
              <p:nvPr/>
            </p:nvSpPr>
            <p:spPr>
              <a:xfrm rot="-5400000">
                <a:off x="7539746" y="2942376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1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5"/>
              <p:cNvSpPr/>
              <p:nvPr/>
            </p:nvSpPr>
            <p:spPr>
              <a:xfrm rot="-5400000">
                <a:off x="7652975" y="292898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0" y="5107"/>
                    </a:lnTo>
                    <a:lnTo>
                      <a:pt x="15380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5"/>
              <p:cNvSpPr/>
              <p:nvPr/>
            </p:nvSpPr>
            <p:spPr>
              <a:xfrm rot="-5400000">
                <a:off x="7540008" y="2474788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5"/>
              <p:cNvSpPr/>
              <p:nvPr/>
            </p:nvSpPr>
            <p:spPr>
              <a:xfrm rot="-5400000">
                <a:off x="7652966" y="2461140"/>
                <a:ext cx="260456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5"/>
              <p:cNvSpPr/>
              <p:nvPr/>
            </p:nvSpPr>
            <p:spPr>
              <a:xfrm rot="-5400000">
                <a:off x="7540000" y="2007454"/>
                <a:ext cx="467354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1368" fill="none" extrusionOk="0">
                    <a:moveTo>
                      <a:pt x="1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5"/>
              <p:cNvSpPr/>
              <p:nvPr/>
            </p:nvSpPr>
            <p:spPr>
              <a:xfrm rot="-5400000">
                <a:off x="7652458" y="1993815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600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5"/>
              <p:cNvSpPr/>
              <p:nvPr/>
            </p:nvSpPr>
            <p:spPr>
              <a:xfrm rot="-5400000">
                <a:off x="7540008" y="1539612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5"/>
              <p:cNvSpPr/>
              <p:nvPr/>
            </p:nvSpPr>
            <p:spPr>
              <a:xfrm rot="-5400000">
                <a:off x="7652458" y="152596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99" y="5107"/>
                    </a:moveTo>
                    <a:lnTo>
                      <a:pt x="15441" y="5107"/>
                    </a:lnTo>
                    <a:lnTo>
                      <a:pt x="1544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5"/>
              <p:cNvSpPr/>
              <p:nvPr/>
            </p:nvSpPr>
            <p:spPr>
              <a:xfrm rot="-5400000">
                <a:off x="7540262" y="1072016"/>
                <a:ext cx="466829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1368" fill="none" extrusionOk="0">
                    <a:moveTo>
                      <a:pt x="0" y="11368"/>
                    </a:moveTo>
                    <a:lnTo>
                      <a:pt x="27569" y="11368"/>
                    </a:lnTo>
                    <a:lnTo>
                      <a:pt x="2756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5"/>
              <p:cNvSpPr/>
              <p:nvPr/>
            </p:nvSpPr>
            <p:spPr>
              <a:xfrm rot="-5400000">
                <a:off x="7652721" y="1058376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9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5"/>
              <p:cNvSpPr/>
              <p:nvPr/>
            </p:nvSpPr>
            <p:spPr>
              <a:xfrm rot="-5400000">
                <a:off x="7539746" y="604688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5"/>
              <p:cNvSpPr/>
              <p:nvPr/>
            </p:nvSpPr>
            <p:spPr>
              <a:xfrm rot="-5400000">
                <a:off x="7652458" y="59079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5"/>
              <p:cNvSpPr/>
              <p:nvPr/>
            </p:nvSpPr>
            <p:spPr>
              <a:xfrm rot="-5400000">
                <a:off x="7540008" y="137100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5"/>
              <p:cNvSpPr/>
              <p:nvPr/>
            </p:nvSpPr>
            <p:spPr>
              <a:xfrm rot="-5400000">
                <a:off x="7652712" y="123198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30" name="Google Shape;4430;p25"/>
            <p:cNvCxnSpPr/>
            <p:nvPr/>
          </p:nvCxnSpPr>
          <p:spPr>
            <a:xfrm>
              <a:off x="7618638" y="-7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31" name="Google Shape;4431;p25"/>
          <p:cNvSpPr/>
          <p:nvPr/>
        </p:nvSpPr>
        <p:spPr>
          <a:xfrm rot="-5400000" flipH="1">
            <a:off x="6178275" y="2189700"/>
            <a:ext cx="5155500" cy="77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2" name="Google Shape;4432;p25"/>
          <p:cNvSpPr txBox="1">
            <a:spLocks noGrp="1"/>
          </p:cNvSpPr>
          <p:nvPr>
            <p:ph type="title"/>
          </p:nvPr>
        </p:nvSpPr>
        <p:spPr>
          <a:xfrm>
            <a:off x="4026625" y="3115825"/>
            <a:ext cx="4227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33" name="Google Shape;4433;p25"/>
          <p:cNvSpPr txBox="1">
            <a:spLocks noGrp="1"/>
          </p:cNvSpPr>
          <p:nvPr>
            <p:ph type="subTitle" idx="1"/>
          </p:nvPr>
        </p:nvSpPr>
        <p:spPr>
          <a:xfrm>
            <a:off x="4026625" y="1570475"/>
            <a:ext cx="42279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4434" name="Google Shape;4434;p25"/>
          <p:cNvGrpSpPr/>
          <p:nvPr/>
        </p:nvGrpSpPr>
        <p:grpSpPr>
          <a:xfrm rot="10800000">
            <a:off x="8423990" y="-7825"/>
            <a:ext cx="726156" cy="5170850"/>
            <a:chOff x="7215200" y="-310"/>
            <a:chExt cx="722400" cy="5144100"/>
          </a:xfrm>
        </p:grpSpPr>
        <p:sp>
          <p:nvSpPr>
            <p:cNvPr id="4435" name="Google Shape;4435;p25"/>
            <p:cNvSpPr/>
            <p:nvPr/>
          </p:nvSpPr>
          <p:spPr>
            <a:xfrm rot="5400000" flipH="1">
              <a:off x="5004650" y="2210475"/>
              <a:ext cx="5143500" cy="72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6" name="Google Shape;4436;p25"/>
            <p:cNvGrpSpPr/>
            <p:nvPr/>
          </p:nvGrpSpPr>
          <p:grpSpPr>
            <a:xfrm>
              <a:off x="7282860" y="58"/>
              <a:ext cx="247434" cy="5143732"/>
              <a:chOff x="6285312" y="2912523"/>
              <a:chExt cx="247409" cy="5097852"/>
            </a:xfrm>
          </p:grpSpPr>
          <p:sp>
            <p:nvSpPr>
              <p:cNvPr id="4437" name="Google Shape;4437;p25"/>
              <p:cNvSpPr/>
              <p:nvPr/>
            </p:nvSpPr>
            <p:spPr>
              <a:xfrm rot="-5400000">
                <a:off x="6123691" y="760134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41" y="15746"/>
                    </a:lnTo>
                    <a:lnTo>
                      <a:pt x="2614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5"/>
              <p:cNvSpPr/>
              <p:nvPr/>
            </p:nvSpPr>
            <p:spPr>
              <a:xfrm rot="-5400000">
                <a:off x="6254764" y="7829853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5"/>
              <p:cNvSpPr/>
              <p:nvPr/>
            </p:nvSpPr>
            <p:spPr>
              <a:xfrm rot="-5400000">
                <a:off x="6123691" y="703067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0" y="15746"/>
                    </a:moveTo>
                    <a:lnTo>
                      <a:pt x="8876" y="15746"/>
                    </a:lnTo>
                    <a:lnTo>
                      <a:pt x="887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5"/>
              <p:cNvSpPr/>
              <p:nvPr/>
            </p:nvSpPr>
            <p:spPr>
              <a:xfrm rot="-5400000">
                <a:off x="6254528" y="7258944"/>
                <a:ext cx="20105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8" h="1" fill="none" extrusionOk="0">
                    <a:moveTo>
                      <a:pt x="1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5"/>
              <p:cNvSpPr/>
              <p:nvPr/>
            </p:nvSpPr>
            <p:spPr>
              <a:xfrm rot="-5400000">
                <a:off x="6123699" y="6460005"/>
                <a:ext cx="570634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3" h="15746" fill="none" extrusionOk="0">
                    <a:moveTo>
                      <a:pt x="0" y="15746"/>
                    </a:moveTo>
                    <a:lnTo>
                      <a:pt x="8845" y="15746"/>
                    </a:lnTo>
                    <a:lnTo>
                      <a:pt x="8845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81" y="1"/>
                    </a:lnTo>
                    <a:lnTo>
                      <a:pt x="21581" y="9241"/>
                    </a:lnTo>
                    <a:lnTo>
                      <a:pt x="14438" y="9241"/>
                    </a:lnTo>
                    <a:lnTo>
                      <a:pt x="14438" y="15746"/>
                    </a:lnTo>
                    <a:lnTo>
                      <a:pt x="26110" y="15746"/>
                    </a:lnTo>
                    <a:lnTo>
                      <a:pt x="26110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5"/>
              <p:cNvSpPr/>
              <p:nvPr/>
            </p:nvSpPr>
            <p:spPr>
              <a:xfrm rot="-5400000">
                <a:off x="6254536" y="6688749"/>
                <a:ext cx="201041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97" h="1" fill="none" extrusionOk="0">
                    <a:moveTo>
                      <a:pt x="0" y="1"/>
                    </a:moveTo>
                    <a:lnTo>
                      <a:pt x="1279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5"/>
              <p:cNvSpPr/>
              <p:nvPr/>
            </p:nvSpPr>
            <p:spPr>
              <a:xfrm rot="-5400000">
                <a:off x="6123691" y="5889339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2" y="9241"/>
                    </a:lnTo>
                    <a:lnTo>
                      <a:pt x="1582" y="1"/>
                    </a:lnTo>
                    <a:lnTo>
                      <a:pt x="21582" y="1"/>
                    </a:lnTo>
                    <a:lnTo>
                      <a:pt x="21582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5"/>
              <p:cNvSpPr/>
              <p:nvPr/>
            </p:nvSpPr>
            <p:spPr>
              <a:xfrm rot="-5400000">
                <a:off x="6254292" y="6117831"/>
                <a:ext cx="201528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828" h="1" fill="none" extrusionOk="0">
                    <a:moveTo>
                      <a:pt x="0" y="1"/>
                    </a:moveTo>
                    <a:lnTo>
                      <a:pt x="1282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5"/>
              <p:cNvSpPr/>
              <p:nvPr/>
            </p:nvSpPr>
            <p:spPr>
              <a:xfrm rot="-5400000">
                <a:off x="6123691" y="5318665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39" y="9241"/>
                    </a:lnTo>
                    <a:lnTo>
                      <a:pt x="14439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606" y="4469"/>
                    </a:lnTo>
                    <a:lnTo>
                      <a:pt x="29606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5"/>
              <p:cNvSpPr/>
              <p:nvPr/>
            </p:nvSpPr>
            <p:spPr>
              <a:xfrm rot="-5400000">
                <a:off x="6254764" y="5547644"/>
                <a:ext cx="200585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5"/>
              <p:cNvSpPr/>
              <p:nvPr/>
            </p:nvSpPr>
            <p:spPr>
              <a:xfrm rot="-5400000">
                <a:off x="6123691" y="4747991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21" y="1"/>
                    </a:lnTo>
                    <a:lnTo>
                      <a:pt x="2152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080" y="15746"/>
                    </a:lnTo>
                    <a:lnTo>
                      <a:pt x="26080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4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5"/>
              <p:cNvSpPr/>
              <p:nvPr/>
            </p:nvSpPr>
            <p:spPr>
              <a:xfrm rot="-5400000">
                <a:off x="6254772" y="4976978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5"/>
              <p:cNvSpPr/>
              <p:nvPr/>
            </p:nvSpPr>
            <p:spPr>
              <a:xfrm rot="-5400000">
                <a:off x="6123691" y="4177317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5"/>
              <p:cNvSpPr/>
              <p:nvPr/>
            </p:nvSpPr>
            <p:spPr>
              <a:xfrm rot="-5400000">
                <a:off x="6254772" y="4406304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5"/>
              <p:cNvSpPr/>
              <p:nvPr/>
            </p:nvSpPr>
            <p:spPr>
              <a:xfrm rot="-5400000">
                <a:off x="6123691" y="36066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5"/>
              <p:cNvSpPr/>
              <p:nvPr/>
            </p:nvSpPr>
            <p:spPr>
              <a:xfrm rot="-5400000">
                <a:off x="6254772" y="38356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5"/>
              <p:cNvSpPr/>
              <p:nvPr/>
            </p:nvSpPr>
            <p:spPr>
              <a:xfrm rot="-5400000">
                <a:off x="6123691" y="3074144"/>
                <a:ext cx="570650" cy="247409"/>
              </a:xfrm>
              <a:custGeom>
                <a:avLst/>
                <a:gdLst/>
                <a:ahLst/>
                <a:cxnLst/>
                <a:rect l="l" t="t" r="r" b="b"/>
                <a:pathLst>
                  <a:path w="36324" h="15746" fill="none" extrusionOk="0">
                    <a:moveTo>
                      <a:pt x="1" y="15746"/>
                    </a:moveTo>
                    <a:lnTo>
                      <a:pt x="8846" y="15746"/>
                    </a:lnTo>
                    <a:lnTo>
                      <a:pt x="8846" y="9241"/>
                    </a:lnTo>
                    <a:lnTo>
                      <a:pt x="1581" y="9241"/>
                    </a:lnTo>
                    <a:lnTo>
                      <a:pt x="1581" y="1"/>
                    </a:lnTo>
                    <a:lnTo>
                      <a:pt x="21551" y="1"/>
                    </a:lnTo>
                    <a:lnTo>
                      <a:pt x="21551" y="9241"/>
                    </a:lnTo>
                    <a:lnTo>
                      <a:pt x="14408" y="9241"/>
                    </a:lnTo>
                    <a:lnTo>
                      <a:pt x="14408" y="15746"/>
                    </a:lnTo>
                    <a:lnTo>
                      <a:pt x="26111" y="15746"/>
                    </a:lnTo>
                    <a:lnTo>
                      <a:pt x="26111" y="4469"/>
                    </a:lnTo>
                    <a:lnTo>
                      <a:pt x="29545" y="4469"/>
                    </a:lnTo>
                    <a:lnTo>
                      <a:pt x="29545" y="15746"/>
                    </a:lnTo>
                    <a:lnTo>
                      <a:pt x="36323" y="15746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5"/>
              <p:cNvSpPr/>
              <p:nvPr/>
            </p:nvSpPr>
            <p:spPr>
              <a:xfrm rot="-5400000">
                <a:off x="6254772" y="3303131"/>
                <a:ext cx="2005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1" fill="none" extrusionOk="0">
                    <a:moveTo>
                      <a:pt x="1" y="1"/>
                    </a:moveTo>
                    <a:lnTo>
                      <a:pt x="12767" y="1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5" name="Google Shape;4455;p25"/>
            <p:cNvGrpSpPr/>
            <p:nvPr/>
          </p:nvGrpSpPr>
          <p:grpSpPr>
            <a:xfrm>
              <a:off x="7677418" y="-310"/>
              <a:ext cx="192517" cy="5143735"/>
              <a:chOff x="7677418" y="-310"/>
              <a:chExt cx="192517" cy="5143735"/>
            </a:xfrm>
          </p:grpSpPr>
          <p:sp>
            <p:nvSpPr>
              <p:cNvPr id="4456" name="Google Shape;4456;p25"/>
              <p:cNvSpPr/>
              <p:nvPr/>
            </p:nvSpPr>
            <p:spPr>
              <a:xfrm rot="-5400000">
                <a:off x="7539746" y="4813235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5"/>
              <p:cNvSpPr/>
              <p:nvPr/>
            </p:nvSpPr>
            <p:spPr>
              <a:xfrm rot="-5400000">
                <a:off x="7652458" y="4799342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5"/>
              <p:cNvSpPr/>
              <p:nvPr/>
            </p:nvSpPr>
            <p:spPr>
              <a:xfrm rot="-5400000">
                <a:off x="7540008" y="4345647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5"/>
              <p:cNvSpPr/>
              <p:nvPr/>
            </p:nvSpPr>
            <p:spPr>
              <a:xfrm rot="-5400000">
                <a:off x="7652712" y="4331746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5"/>
              <p:cNvSpPr/>
              <p:nvPr/>
            </p:nvSpPr>
            <p:spPr>
              <a:xfrm rot="-5400000">
                <a:off x="7539746" y="3878060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5"/>
              <p:cNvSpPr/>
              <p:nvPr/>
            </p:nvSpPr>
            <p:spPr>
              <a:xfrm rot="-5400000">
                <a:off x="7652721" y="3863904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38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5"/>
              <p:cNvSpPr/>
              <p:nvPr/>
            </p:nvSpPr>
            <p:spPr>
              <a:xfrm rot="-5400000">
                <a:off x="7539754" y="3410218"/>
                <a:ext cx="467845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0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5"/>
              <p:cNvSpPr/>
              <p:nvPr/>
            </p:nvSpPr>
            <p:spPr>
              <a:xfrm rot="-5400000">
                <a:off x="7652975" y="339683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5"/>
              <p:cNvSpPr/>
              <p:nvPr/>
            </p:nvSpPr>
            <p:spPr>
              <a:xfrm rot="-5400000">
                <a:off x="7539746" y="2942376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1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5"/>
              <p:cNvSpPr/>
              <p:nvPr/>
            </p:nvSpPr>
            <p:spPr>
              <a:xfrm rot="-5400000">
                <a:off x="7652975" y="2928982"/>
                <a:ext cx="260439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1" h="10244" fill="none" extrusionOk="0">
                    <a:moveTo>
                      <a:pt x="7569" y="5107"/>
                    </a:moveTo>
                    <a:lnTo>
                      <a:pt x="15380" y="5107"/>
                    </a:lnTo>
                    <a:lnTo>
                      <a:pt x="15380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5"/>
              <p:cNvSpPr/>
              <p:nvPr/>
            </p:nvSpPr>
            <p:spPr>
              <a:xfrm rot="-5400000">
                <a:off x="7540008" y="2474788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5"/>
              <p:cNvSpPr/>
              <p:nvPr/>
            </p:nvSpPr>
            <p:spPr>
              <a:xfrm rot="-5400000">
                <a:off x="7652966" y="2461140"/>
                <a:ext cx="260456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382" h="10244" fill="none" extrusionOk="0">
                    <a:moveTo>
                      <a:pt x="7569" y="5107"/>
                    </a:moveTo>
                    <a:lnTo>
                      <a:pt x="15381" y="5107"/>
                    </a:lnTo>
                    <a:lnTo>
                      <a:pt x="15381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5"/>
              <p:cNvSpPr/>
              <p:nvPr/>
            </p:nvSpPr>
            <p:spPr>
              <a:xfrm rot="-5400000">
                <a:off x="7540000" y="2007454"/>
                <a:ext cx="467354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1" h="11368" fill="none" extrusionOk="0">
                    <a:moveTo>
                      <a:pt x="1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5"/>
              <p:cNvSpPr/>
              <p:nvPr/>
            </p:nvSpPr>
            <p:spPr>
              <a:xfrm rot="-5400000">
                <a:off x="7652458" y="1993815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600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5"/>
              <p:cNvSpPr/>
              <p:nvPr/>
            </p:nvSpPr>
            <p:spPr>
              <a:xfrm rot="-5400000">
                <a:off x="7540008" y="1539612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600" y="11368"/>
                    </a:lnTo>
                    <a:lnTo>
                      <a:pt x="2760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5"/>
              <p:cNvSpPr/>
              <p:nvPr/>
            </p:nvSpPr>
            <p:spPr>
              <a:xfrm rot="-5400000">
                <a:off x="7652458" y="152596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99" y="5107"/>
                    </a:moveTo>
                    <a:lnTo>
                      <a:pt x="15441" y="5107"/>
                    </a:lnTo>
                    <a:lnTo>
                      <a:pt x="1544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5"/>
              <p:cNvSpPr/>
              <p:nvPr/>
            </p:nvSpPr>
            <p:spPr>
              <a:xfrm rot="-5400000">
                <a:off x="7540262" y="1072016"/>
                <a:ext cx="466829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570" h="11368" fill="none" extrusionOk="0">
                    <a:moveTo>
                      <a:pt x="0" y="11368"/>
                    </a:moveTo>
                    <a:lnTo>
                      <a:pt x="27569" y="11368"/>
                    </a:lnTo>
                    <a:lnTo>
                      <a:pt x="2756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25"/>
              <p:cNvSpPr/>
              <p:nvPr/>
            </p:nvSpPr>
            <p:spPr>
              <a:xfrm rot="-5400000">
                <a:off x="7652721" y="1058376"/>
                <a:ext cx="260947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1" h="10244" fill="none" extrusionOk="0">
                    <a:moveTo>
                      <a:pt x="759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25"/>
              <p:cNvSpPr/>
              <p:nvPr/>
            </p:nvSpPr>
            <p:spPr>
              <a:xfrm rot="-5400000">
                <a:off x="7539746" y="604688"/>
                <a:ext cx="467862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68" fill="none" extrusionOk="0">
                    <a:moveTo>
                      <a:pt x="0" y="11368"/>
                    </a:moveTo>
                    <a:lnTo>
                      <a:pt x="27630" y="11368"/>
                    </a:lnTo>
                    <a:lnTo>
                      <a:pt x="27630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5"/>
              <p:cNvSpPr/>
              <p:nvPr/>
            </p:nvSpPr>
            <p:spPr>
              <a:xfrm rot="-5400000">
                <a:off x="7652458" y="590794"/>
                <a:ext cx="261472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0244" fill="none" extrusionOk="0">
                    <a:moveTo>
                      <a:pt x="7569" y="5107"/>
                    </a:moveTo>
                    <a:lnTo>
                      <a:pt x="15442" y="5107"/>
                    </a:lnTo>
                    <a:lnTo>
                      <a:pt x="15442" y="1"/>
                    </a:lnTo>
                    <a:lnTo>
                      <a:pt x="1" y="1"/>
                    </a:lnTo>
                    <a:lnTo>
                      <a:pt x="1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5"/>
              <p:cNvSpPr/>
              <p:nvPr/>
            </p:nvSpPr>
            <p:spPr>
              <a:xfrm rot="-5400000">
                <a:off x="7540008" y="137100"/>
                <a:ext cx="467337" cy="192517"/>
              </a:xfrm>
              <a:custGeom>
                <a:avLst/>
                <a:gdLst/>
                <a:ahLst/>
                <a:cxnLst/>
                <a:rect l="l" t="t" r="r" b="b"/>
                <a:pathLst>
                  <a:path w="27600" h="11368" fill="none" extrusionOk="0">
                    <a:moveTo>
                      <a:pt x="0" y="11368"/>
                    </a:moveTo>
                    <a:lnTo>
                      <a:pt x="27599" y="11368"/>
                    </a:lnTo>
                    <a:lnTo>
                      <a:pt x="27599" y="0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5"/>
              <p:cNvSpPr/>
              <p:nvPr/>
            </p:nvSpPr>
            <p:spPr>
              <a:xfrm rot="-5400000">
                <a:off x="7652712" y="123198"/>
                <a:ext cx="260964" cy="173482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0244" fill="none" extrusionOk="0">
                    <a:moveTo>
                      <a:pt x="7569" y="5107"/>
                    </a:moveTo>
                    <a:lnTo>
                      <a:pt x="15411" y="5107"/>
                    </a:lnTo>
                    <a:lnTo>
                      <a:pt x="15411" y="1"/>
                    </a:lnTo>
                    <a:lnTo>
                      <a:pt x="0" y="1"/>
                    </a:lnTo>
                    <a:lnTo>
                      <a:pt x="0" y="1024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78" name="Google Shape;4478;p25"/>
            <p:cNvCxnSpPr/>
            <p:nvPr/>
          </p:nvCxnSpPr>
          <p:spPr>
            <a:xfrm>
              <a:off x="7618638" y="-7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09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0" r:id="rId7"/>
    <p:sldLayoutId id="2147483664" r:id="rId8"/>
    <p:sldLayoutId id="2147483671" r:id="rId9"/>
    <p:sldLayoutId id="2147483674" r:id="rId10"/>
    <p:sldLayoutId id="2147483675" r:id="rId11"/>
    <p:sldLayoutId id="2147483679" r:id="rId12"/>
    <p:sldLayoutId id="2147483696" r:id="rId13"/>
    <p:sldLayoutId id="2147483699" r:id="rId14"/>
    <p:sldLayoutId id="2147483701" r:id="rId15"/>
    <p:sldLayoutId id="2147483702" r:id="rId16"/>
    <p:sldLayoutId id="2147483703" r:id="rId17"/>
    <p:sldLayoutId id="2147483704" r:id="rId18"/>
    <p:sldLayoutId id="214748370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0" name="Google Shape;10830;p65"/>
          <p:cNvSpPr txBox="1">
            <a:spLocks noGrp="1"/>
          </p:cNvSpPr>
          <p:nvPr>
            <p:ph type="ctrTitle"/>
          </p:nvPr>
        </p:nvSpPr>
        <p:spPr>
          <a:xfrm>
            <a:off x="723694" y="2088160"/>
            <a:ext cx="7696612" cy="16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Cinzel" panose="020B0604020202020204"/>
              </a:rPr>
              <a:t>Towards A.T.E.N.A.:</a:t>
            </a:r>
            <a:br>
              <a:rPr lang="en" dirty="0">
                <a:latin typeface="Cinzel" panose="020B0604020202020204"/>
              </a:rPr>
            </a:br>
            <a:r>
              <a:rPr lang="en" sz="3200" dirty="0">
                <a:latin typeface="Cinzel" panose="020B0604020202020204"/>
              </a:rPr>
              <a:t>Deep Reinforcement Learning for Generalized Portfolio Management</a:t>
            </a:r>
            <a:endParaRPr sz="3200" dirty="0">
              <a:latin typeface="Cinze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stock market&#10;&#10;Description automatically generated">
            <a:extLst>
              <a:ext uri="{FF2B5EF4-FFF2-40B4-BE49-F238E27FC236}">
                <a16:creationId xmlns:a16="http://schemas.microsoft.com/office/drawing/2014/main" id="{1D0DD955-BDFE-2812-31A6-E2438DB1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955513" y="1206600"/>
            <a:ext cx="48944" cy="34560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56071D1B-EFE0-B64B-FB85-C0BD015FD747}"/>
              </a:ext>
            </a:extLst>
          </p:cNvPr>
          <p:cNvSpPr txBox="1"/>
          <p:nvPr/>
        </p:nvSpPr>
        <p:spPr>
          <a:xfrm>
            <a:off x="1790197" y="689477"/>
            <a:ext cx="129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inzel" panose="020B0604020202020204" charset="0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B00BC-0D5A-29D7-E412-5E2A8E593306}"/>
              </a:ext>
            </a:extLst>
          </p:cNvPr>
          <p:cNvSpPr txBox="1"/>
          <p:nvPr/>
        </p:nvSpPr>
        <p:spPr>
          <a:xfrm>
            <a:off x="1604865" y="1022212"/>
            <a:ext cx="163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inzel" panose="020B0604020202020204" charset="0"/>
              </a:rPr>
              <a:t>Momentum</a:t>
            </a:r>
            <a:endParaRPr lang="it-IT" dirty="0">
              <a:latin typeface="Cinzel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D0FA58-0D43-DD56-4EAF-358FC2178408}"/>
              </a:ext>
            </a:extLst>
          </p:cNvPr>
          <p:cNvSpPr txBox="1"/>
          <p:nvPr/>
        </p:nvSpPr>
        <p:spPr>
          <a:xfrm>
            <a:off x="1188096" y="1423427"/>
            <a:ext cx="194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Value / </a:t>
            </a:r>
            <a:r>
              <a:rPr lang="it-IT" dirty="0" err="1">
                <a:latin typeface="Cinzel" panose="020B0604020202020204" charset="0"/>
              </a:rPr>
              <a:t>Growth</a:t>
            </a:r>
            <a:endParaRPr lang="it-IT" dirty="0">
              <a:latin typeface="Cinzel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E3C9E-088F-CC46-06E9-C27F77773EDE}"/>
              </a:ext>
            </a:extLst>
          </p:cNvPr>
          <p:cNvSpPr txBox="1"/>
          <p:nvPr/>
        </p:nvSpPr>
        <p:spPr>
          <a:xfrm rot="5400000">
            <a:off x="1971896" y="2371709"/>
            <a:ext cx="957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Cinzel" panose="020B060402020202020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C2577-B675-26C8-62C4-F108045854C7}"/>
              </a:ext>
            </a:extLst>
          </p:cNvPr>
          <p:cNvSpPr txBox="1"/>
          <p:nvPr/>
        </p:nvSpPr>
        <p:spPr>
          <a:xfrm>
            <a:off x="6279840" y="2842913"/>
            <a:ext cx="1209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Up / Down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657479E-AF00-1A11-C790-3A788DAFA179}"/>
              </a:ext>
            </a:extLst>
          </p:cNvPr>
          <p:cNvSpPr txBox="1"/>
          <p:nvPr/>
        </p:nvSpPr>
        <p:spPr>
          <a:xfrm>
            <a:off x="671672" y="4869247"/>
            <a:ext cx="793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inzel" panose="020B0604020202020204" charset="0"/>
              </a:rPr>
              <a:t>Empirical Asset Pricing via Machine Learning, The Review of Financial Studies, Gu et al., 2020</a:t>
            </a:r>
            <a:endParaRPr lang="it-IT" sz="1200" dirty="0">
              <a:solidFill>
                <a:schemeClr val="tx1"/>
              </a:solidFill>
              <a:latin typeface="Cinzel" panose="020B060402020202020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6FECCBF9-82EE-6090-A114-84F189EF217B}"/>
              </a:ext>
            </a:extLst>
          </p:cNvPr>
          <p:cNvSpPr txBox="1"/>
          <p:nvPr/>
        </p:nvSpPr>
        <p:spPr>
          <a:xfrm>
            <a:off x="1905877" y="1840561"/>
            <a:ext cx="194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Volume</a:t>
            </a:r>
          </a:p>
        </p:txBody>
      </p:sp>
      <p:sp>
        <p:nvSpPr>
          <p:cNvPr id="10" name="Google Shape;10975;p74">
            <a:extLst>
              <a:ext uri="{FF2B5EF4-FFF2-40B4-BE49-F238E27FC236}">
                <a16:creationId xmlns:a16="http://schemas.microsoft.com/office/drawing/2014/main" id="{F1536BBD-4B76-69C8-9CB6-4DF884ACC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4" y="68386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Predicting the Stock Market</a:t>
            </a:r>
            <a:endParaRPr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0FF8687-D8D2-EDCE-655D-B8453A351DAE}"/>
              </a:ext>
            </a:extLst>
          </p:cNvPr>
          <p:cNvSpPr txBox="1"/>
          <p:nvPr/>
        </p:nvSpPr>
        <p:spPr>
          <a:xfrm>
            <a:off x="6151739" y="695783"/>
            <a:ext cx="129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inzel" panose="020B0604020202020204" charset="0"/>
              </a:rPr>
              <a:t>RESPONSE</a:t>
            </a:r>
          </a:p>
        </p:txBody>
      </p:sp>
      <p:pic>
        <p:nvPicPr>
          <p:cNvPr id="5" name="Picture 4" descr="A triangle with many colored lines and dots&#10;&#10;Description automatically generated">
            <a:extLst>
              <a:ext uri="{FF2B5EF4-FFF2-40B4-BE49-F238E27FC236}">
                <a16:creationId xmlns:a16="http://schemas.microsoft.com/office/drawing/2014/main" id="{6AD9732F-925B-1A59-7636-A6AD8B60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261" y="1074155"/>
            <a:ext cx="3391477" cy="3807974"/>
          </a:xfrm>
          <a:prstGeom prst="rect">
            <a:avLst/>
          </a:prstGeom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4B7BEEA3-E615-408A-97FE-850A586F2D85}"/>
              </a:ext>
            </a:extLst>
          </p:cNvPr>
          <p:cNvSpPr txBox="1"/>
          <p:nvPr/>
        </p:nvSpPr>
        <p:spPr>
          <a:xfrm>
            <a:off x="1094005" y="2633908"/>
            <a:ext cx="1940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(Low Frequency)</a:t>
            </a:r>
          </a:p>
        </p:txBody>
      </p:sp>
    </p:spTree>
    <p:extLst>
      <p:ext uri="{BB962C8B-B14F-4D97-AF65-F5344CB8AC3E}">
        <p14:creationId xmlns:p14="http://schemas.microsoft.com/office/powerpoint/2010/main" val="279514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AD802C-670F-BD2F-1C06-5503795E3861}"/>
              </a:ext>
            </a:extLst>
          </p:cNvPr>
          <p:cNvSpPr/>
          <p:nvPr/>
        </p:nvSpPr>
        <p:spPr>
          <a:xfrm>
            <a:off x="4615543" y="-55984"/>
            <a:ext cx="3813110" cy="5274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6" name="Google Shape;11015;p77">
            <a:extLst>
              <a:ext uri="{FF2B5EF4-FFF2-40B4-BE49-F238E27FC236}">
                <a16:creationId xmlns:a16="http://schemas.microsoft.com/office/drawing/2014/main" id="{A81FE1E3-CE98-66BD-C881-4B017E2BD1FA}"/>
              </a:ext>
            </a:extLst>
          </p:cNvPr>
          <p:cNvGrpSpPr/>
          <p:nvPr/>
        </p:nvGrpSpPr>
        <p:grpSpPr>
          <a:xfrm>
            <a:off x="5686169" y="1829069"/>
            <a:ext cx="1793943" cy="2425182"/>
            <a:chOff x="321725" y="4536475"/>
            <a:chExt cx="454950" cy="622125"/>
          </a:xfrm>
        </p:grpSpPr>
        <p:sp>
          <p:nvSpPr>
            <p:cNvPr id="7" name="Google Shape;11016;p77">
              <a:extLst>
                <a:ext uri="{FF2B5EF4-FFF2-40B4-BE49-F238E27FC236}">
                  <a16:creationId xmlns:a16="http://schemas.microsoft.com/office/drawing/2014/main" id="{56A88A1E-5BE6-21E6-1B3A-804911674F8E}"/>
                </a:ext>
              </a:extLst>
            </p:cNvPr>
            <p:cNvSpPr/>
            <p:nvPr/>
          </p:nvSpPr>
          <p:spPr>
            <a:xfrm>
              <a:off x="321725" y="4536475"/>
              <a:ext cx="454950" cy="323350"/>
            </a:xfrm>
            <a:custGeom>
              <a:avLst/>
              <a:gdLst/>
              <a:ahLst/>
              <a:cxnLst/>
              <a:rect l="l" t="t" r="r" b="b"/>
              <a:pathLst>
                <a:path w="18198" h="12934" extrusionOk="0">
                  <a:moveTo>
                    <a:pt x="3648" y="1456"/>
                  </a:moveTo>
                  <a:lnTo>
                    <a:pt x="4938" y="1461"/>
                  </a:lnTo>
                  <a:cubicBezTo>
                    <a:pt x="5221" y="2590"/>
                    <a:pt x="5388" y="3745"/>
                    <a:pt x="5442" y="4908"/>
                  </a:cubicBezTo>
                  <a:cubicBezTo>
                    <a:pt x="5030" y="5491"/>
                    <a:pt x="4362" y="5838"/>
                    <a:pt x="3649" y="5839"/>
                  </a:cubicBezTo>
                  <a:cubicBezTo>
                    <a:pt x="2440" y="5838"/>
                    <a:pt x="1460" y="4858"/>
                    <a:pt x="1458" y="3649"/>
                  </a:cubicBezTo>
                  <a:cubicBezTo>
                    <a:pt x="1458" y="2440"/>
                    <a:pt x="2442" y="1456"/>
                    <a:pt x="3648" y="1456"/>
                  </a:cubicBezTo>
                  <a:close/>
                  <a:moveTo>
                    <a:pt x="14549" y="1456"/>
                  </a:moveTo>
                  <a:cubicBezTo>
                    <a:pt x="15314" y="1456"/>
                    <a:pt x="16024" y="1856"/>
                    <a:pt x="16421" y="2510"/>
                  </a:cubicBezTo>
                  <a:cubicBezTo>
                    <a:pt x="16819" y="3165"/>
                    <a:pt x="16847" y="3979"/>
                    <a:pt x="16494" y="4658"/>
                  </a:cubicBezTo>
                  <a:cubicBezTo>
                    <a:pt x="16142" y="5337"/>
                    <a:pt x="15460" y="5784"/>
                    <a:pt x="14696" y="5835"/>
                  </a:cubicBezTo>
                  <a:cubicBezTo>
                    <a:pt x="14648" y="5838"/>
                    <a:pt x="14599" y="5840"/>
                    <a:pt x="14550" y="5840"/>
                  </a:cubicBezTo>
                  <a:cubicBezTo>
                    <a:pt x="13840" y="5840"/>
                    <a:pt x="13169" y="5495"/>
                    <a:pt x="12756" y="4908"/>
                  </a:cubicBezTo>
                  <a:cubicBezTo>
                    <a:pt x="12808" y="3745"/>
                    <a:pt x="12977" y="2590"/>
                    <a:pt x="13260" y="1461"/>
                  </a:cubicBezTo>
                  <a:lnTo>
                    <a:pt x="14549" y="1456"/>
                  </a:lnTo>
                  <a:close/>
                  <a:moveTo>
                    <a:pt x="3649" y="0"/>
                  </a:moveTo>
                  <a:cubicBezTo>
                    <a:pt x="1638" y="0"/>
                    <a:pt x="0" y="1638"/>
                    <a:pt x="0" y="3649"/>
                  </a:cubicBezTo>
                  <a:cubicBezTo>
                    <a:pt x="0" y="5660"/>
                    <a:pt x="1638" y="7297"/>
                    <a:pt x="3649" y="7297"/>
                  </a:cubicBezTo>
                  <a:cubicBezTo>
                    <a:pt x="4285" y="7297"/>
                    <a:pt x="4909" y="7130"/>
                    <a:pt x="5459" y="6815"/>
                  </a:cubicBezTo>
                  <a:lnTo>
                    <a:pt x="5459" y="7523"/>
                  </a:lnTo>
                  <a:cubicBezTo>
                    <a:pt x="3511" y="8672"/>
                    <a:pt x="2225" y="10682"/>
                    <a:pt x="2001" y="12934"/>
                  </a:cubicBezTo>
                  <a:lnTo>
                    <a:pt x="16197" y="12934"/>
                  </a:lnTo>
                  <a:cubicBezTo>
                    <a:pt x="15973" y="10682"/>
                    <a:pt x="14687" y="8672"/>
                    <a:pt x="12739" y="7523"/>
                  </a:cubicBezTo>
                  <a:lnTo>
                    <a:pt x="12739" y="6815"/>
                  </a:lnTo>
                  <a:cubicBezTo>
                    <a:pt x="13289" y="7131"/>
                    <a:pt x="13913" y="7297"/>
                    <a:pt x="14549" y="7297"/>
                  </a:cubicBezTo>
                  <a:cubicBezTo>
                    <a:pt x="16560" y="7297"/>
                    <a:pt x="18197" y="5661"/>
                    <a:pt x="18197" y="3649"/>
                  </a:cubicBezTo>
                  <a:cubicBezTo>
                    <a:pt x="18197" y="1638"/>
                    <a:pt x="16560" y="0"/>
                    <a:pt x="14546" y="0"/>
                  </a:cubicBezTo>
                  <a:lnTo>
                    <a:pt x="12696" y="6"/>
                  </a:lnTo>
                  <a:lnTo>
                    <a:pt x="5502" y="6"/>
                  </a:lnTo>
                  <a:lnTo>
                    <a:pt x="36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017;p77">
              <a:extLst>
                <a:ext uri="{FF2B5EF4-FFF2-40B4-BE49-F238E27FC236}">
                  <a16:creationId xmlns:a16="http://schemas.microsoft.com/office/drawing/2014/main" id="{DD97BDA6-C71A-BA3D-C0EB-DFE213F409F4}"/>
                </a:ext>
              </a:extLst>
            </p:cNvPr>
            <p:cNvSpPr/>
            <p:nvPr/>
          </p:nvSpPr>
          <p:spPr>
            <a:xfrm>
              <a:off x="371375" y="4896225"/>
              <a:ext cx="355600" cy="262375"/>
            </a:xfrm>
            <a:custGeom>
              <a:avLst/>
              <a:gdLst/>
              <a:ahLst/>
              <a:cxnLst/>
              <a:rect l="l" t="t" r="r" b="b"/>
              <a:pathLst>
                <a:path w="14224" h="10495" extrusionOk="0">
                  <a:moveTo>
                    <a:pt x="1" y="0"/>
                  </a:moveTo>
                  <a:cubicBezTo>
                    <a:pt x="105" y="1664"/>
                    <a:pt x="552" y="4033"/>
                    <a:pt x="1568" y="6159"/>
                  </a:cubicBezTo>
                  <a:cubicBezTo>
                    <a:pt x="2142" y="7365"/>
                    <a:pt x="2818" y="8327"/>
                    <a:pt x="3582" y="9036"/>
                  </a:cubicBezTo>
                  <a:lnTo>
                    <a:pt x="1834" y="9036"/>
                  </a:lnTo>
                  <a:lnTo>
                    <a:pt x="1834" y="10494"/>
                  </a:lnTo>
                  <a:lnTo>
                    <a:pt x="12392" y="10494"/>
                  </a:lnTo>
                  <a:lnTo>
                    <a:pt x="12392" y="9036"/>
                  </a:lnTo>
                  <a:lnTo>
                    <a:pt x="10644" y="9036"/>
                  </a:lnTo>
                  <a:cubicBezTo>
                    <a:pt x="11408" y="8327"/>
                    <a:pt x="12083" y="7365"/>
                    <a:pt x="12658" y="6159"/>
                  </a:cubicBezTo>
                  <a:cubicBezTo>
                    <a:pt x="13672" y="4033"/>
                    <a:pt x="14121" y="1664"/>
                    <a:pt x="14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A85851-4AC5-1758-9007-B7FEBBB665A7}"/>
              </a:ext>
            </a:extLst>
          </p:cNvPr>
          <p:cNvSpPr txBox="1"/>
          <p:nvPr/>
        </p:nvSpPr>
        <p:spPr>
          <a:xfrm>
            <a:off x="5974772" y="2439645"/>
            <a:ext cx="1206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Cinzel" panose="020B0604020202020204" charset="0"/>
              </a:rPr>
              <a:t>-4%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B3A69-4693-AE35-3B17-F3A9ECAD8192}"/>
              </a:ext>
            </a:extLst>
          </p:cNvPr>
          <p:cNvSpPr txBox="1"/>
          <p:nvPr/>
        </p:nvSpPr>
        <p:spPr>
          <a:xfrm>
            <a:off x="5979891" y="2465444"/>
            <a:ext cx="1206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latin typeface="Cinzel" panose="020B0604020202020204" charset="0"/>
              </a:rPr>
              <a:t>+3%</a:t>
            </a:r>
          </a:p>
        </p:txBody>
      </p:sp>
      <p:grpSp>
        <p:nvGrpSpPr>
          <p:cNvPr id="11" name="Google Shape;11031;p78">
            <a:extLst>
              <a:ext uri="{FF2B5EF4-FFF2-40B4-BE49-F238E27FC236}">
                <a16:creationId xmlns:a16="http://schemas.microsoft.com/office/drawing/2014/main" id="{36D8E8BF-24E8-A64F-CB05-A668612D1E53}"/>
              </a:ext>
            </a:extLst>
          </p:cNvPr>
          <p:cNvGrpSpPr/>
          <p:nvPr/>
        </p:nvGrpSpPr>
        <p:grpSpPr>
          <a:xfrm flipH="1">
            <a:off x="1456871" y="2014437"/>
            <a:ext cx="1871305" cy="1952390"/>
            <a:chOff x="7190378" y="3428472"/>
            <a:chExt cx="407093" cy="407242"/>
          </a:xfrm>
        </p:grpSpPr>
        <p:sp>
          <p:nvSpPr>
            <p:cNvPr id="12" name="Google Shape;11032;p78">
              <a:extLst>
                <a:ext uri="{FF2B5EF4-FFF2-40B4-BE49-F238E27FC236}">
                  <a16:creationId xmlns:a16="http://schemas.microsoft.com/office/drawing/2014/main" id="{7FF3377F-2EB3-9491-A6E8-3B94B8A412F6}"/>
                </a:ext>
              </a:extLst>
            </p:cNvPr>
            <p:cNvSpPr/>
            <p:nvPr/>
          </p:nvSpPr>
          <p:spPr>
            <a:xfrm>
              <a:off x="7512503" y="3737634"/>
              <a:ext cx="84968" cy="98079"/>
            </a:xfrm>
            <a:custGeom>
              <a:avLst/>
              <a:gdLst/>
              <a:ahLst/>
              <a:cxnLst/>
              <a:rect l="l" t="t" r="r" b="b"/>
              <a:pathLst>
                <a:path w="2858" h="3299" extrusionOk="0">
                  <a:moveTo>
                    <a:pt x="36" y="1"/>
                  </a:moveTo>
                  <a:lnTo>
                    <a:pt x="0" y="3299"/>
                  </a:lnTo>
                  <a:lnTo>
                    <a:pt x="2858" y="3299"/>
                  </a:lnTo>
                  <a:lnTo>
                    <a:pt x="1881" y="1882"/>
                  </a:lnTo>
                  <a:cubicBezTo>
                    <a:pt x="1548" y="1322"/>
                    <a:pt x="1119" y="834"/>
                    <a:pt x="595" y="429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33;p78">
              <a:extLst>
                <a:ext uri="{FF2B5EF4-FFF2-40B4-BE49-F238E27FC236}">
                  <a16:creationId xmlns:a16="http://schemas.microsoft.com/office/drawing/2014/main" id="{A39399D6-BC15-36C7-C92D-8F410E599481}"/>
                </a:ext>
              </a:extLst>
            </p:cNvPr>
            <p:cNvSpPr/>
            <p:nvPr/>
          </p:nvSpPr>
          <p:spPr>
            <a:xfrm>
              <a:off x="7333023" y="3748961"/>
              <a:ext cx="156499" cy="86752"/>
            </a:xfrm>
            <a:custGeom>
              <a:avLst/>
              <a:gdLst/>
              <a:ahLst/>
              <a:cxnLst/>
              <a:rect l="l" t="t" r="r" b="b"/>
              <a:pathLst>
                <a:path w="5264" h="2918" extrusionOk="0">
                  <a:moveTo>
                    <a:pt x="5263" y="1"/>
                  </a:moveTo>
                  <a:lnTo>
                    <a:pt x="1" y="2918"/>
                  </a:lnTo>
                  <a:lnTo>
                    <a:pt x="5239" y="2918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34;p78">
              <a:extLst>
                <a:ext uri="{FF2B5EF4-FFF2-40B4-BE49-F238E27FC236}">
                  <a16:creationId xmlns:a16="http://schemas.microsoft.com/office/drawing/2014/main" id="{8DEDF3F0-DFD1-48A6-4242-087A9BEAAC26}"/>
                </a:ext>
              </a:extLst>
            </p:cNvPr>
            <p:cNvSpPr/>
            <p:nvPr/>
          </p:nvSpPr>
          <p:spPr>
            <a:xfrm>
              <a:off x="7190378" y="3428472"/>
              <a:ext cx="345492" cy="406885"/>
            </a:xfrm>
            <a:custGeom>
              <a:avLst/>
              <a:gdLst/>
              <a:ahLst/>
              <a:cxnLst/>
              <a:rect l="l" t="t" r="r" b="b"/>
              <a:pathLst>
                <a:path w="11621" h="13686" extrusionOk="0">
                  <a:moveTo>
                    <a:pt x="4060" y="4720"/>
                  </a:moveTo>
                  <a:cubicBezTo>
                    <a:pt x="4275" y="4720"/>
                    <a:pt x="4453" y="4875"/>
                    <a:pt x="4465" y="5078"/>
                  </a:cubicBezTo>
                  <a:cubicBezTo>
                    <a:pt x="4477" y="5316"/>
                    <a:pt x="4299" y="5530"/>
                    <a:pt x="4060" y="5530"/>
                  </a:cubicBezTo>
                  <a:lnTo>
                    <a:pt x="3798" y="5530"/>
                  </a:lnTo>
                  <a:cubicBezTo>
                    <a:pt x="3584" y="5530"/>
                    <a:pt x="3406" y="5375"/>
                    <a:pt x="3394" y="5173"/>
                  </a:cubicBezTo>
                  <a:cubicBezTo>
                    <a:pt x="3370" y="4935"/>
                    <a:pt x="3560" y="4720"/>
                    <a:pt x="3798" y="4720"/>
                  </a:cubicBezTo>
                  <a:close/>
                  <a:moveTo>
                    <a:pt x="7402" y="1"/>
                  </a:moveTo>
                  <a:cubicBezTo>
                    <a:pt x="7039" y="1"/>
                    <a:pt x="6679" y="110"/>
                    <a:pt x="6382" y="315"/>
                  </a:cubicBezTo>
                  <a:cubicBezTo>
                    <a:pt x="6084" y="113"/>
                    <a:pt x="5727" y="5"/>
                    <a:pt x="5370" y="5"/>
                  </a:cubicBezTo>
                  <a:cubicBezTo>
                    <a:pt x="4989" y="5"/>
                    <a:pt x="4620" y="125"/>
                    <a:pt x="4299" y="363"/>
                  </a:cubicBezTo>
                  <a:cubicBezTo>
                    <a:pt x="4106" y="299"/>
                    <a:pt x="3895" y="254"/>
                    <a:pt x="3682" y="254"/>
                  </a:cubicBezTo>
                  <a:cubicBezTo>
                    <a:pt x="3657" y="254"/>
                    <a:pt x="3633" y="254"/>
                    <a:pt x="3608" y="255"/>
                  </a:cubicBezTo>
                  <a:cubicBezTo>
                    <a:pt x="2679" y="303"/>
                    <a:pt x="1917" y="1065"/>
                    <a:pt x="1905" y="1982"/>
                  </a:cubicBezTo>
                  <a:lnTo>
                    <a:pt x="1905" y="2006"/>
                  </a:lnTo>
                  <a:cubicBezTo>
                    <a:pt x="1893" y="2458"/>
                    <a:pt x="2155" y="2875"/>
                    <a:pt x="2548" y="3089"/>
                  </a:cubicBezTo>
                  <a:cubicBezTo>
                    <a:pt x="2441" y="3399"/>
                    <a:pt x="2382" y="3756"/>
                    <a:pt x="2382" y="4125"/>
                  </a:cubicBezTo>
                  <a:lnTo>
                    <a:pt x="1774" y="6602"/>
                  </a:lnTo>
                  <a:cubicBezTo>
                    <a:pt x="1727" y="6768"/>
                    <a:pt x="1858" y="6923"/>
                    <a:pt x="2024" y="6923"/>
                  </a:cubicBezTo>
                  <a:lnTo>
                    <a:pt x="2715" y="6923"/>
                  </a:lnTo>
                  <a:lnTo>
                    <a:pt x="2858" y="8530"/>
                  </a:lnTo>
                  <a:cubicBezTo>
                    <a:pt x="2919" y="9094"/>
                    <a:pt x="3396" y="9491"/>
                    <a:pt x="3938" y="9491"/>
                  </a:cubicBezTo>
                  <a:cubicBezTo>
                    <a:pt x="4025" y="9491"/>
                    <a:pt x="4114" y="9480"/>
                    <a:pt x="4203" y="9459"/>
                  </a:cubicBezTo>
                  <a:lnTo>
                    <a:pt x="5549" y="9102"/>
                  </a:lnTo>
                  <a:lnTo>
                    <a:pt x="5549" y="10459"/>
                  </a:lnTo>
                  <a:lnTo>
                    <a:pt x="3036" y="11257"/>
                  </a:lnTo>
                  <a:cubicBezTo>
                    <a:pt x="2120" y="11554"/>
                    <a:pt x="1310" y="12126"/>
                    <a:pt x="715" y="12876"/>
                  </a:cubicBezTo>
                  <a:lnTo>
                    <a:pt x="0" y="13686"/>
                  </a:lnTo>
                  <a:lnTo>
                    <a:pt x="3144" y="13686"/>
                  </a:lnTo>
                  <a:lnTo>
                    <a:pt x="10156" y="9816"/>
                  </a:lnTo>
                  <a:lnTo>
                    <a:pt x="9061" y="8995"/>
                  </a:lnTo>
                  <a:lnTo>
                    <a:pt x="9061" y="6971"/>
                  </a:lnTo>
                  <a:cubicBezTo>
                    <a:pt x="9394" y="6732"/>
                    <a:pt x="9621" y="6340"/>
                    <a:pt x="9621" y="5899"/>
                  </a:cubicBezTo>
                  <a:cubicBezTo>
                    <a:pt x="9621" y="5780"/>
                    <a:pt x="9597" y="5661"/>
                    <a:pt x="9573" y="5542"/>
                  </a:cubicBezTo>
                  <a:cubicBezTo>
                    <a:pt x="9573" y="5542"/>
                    <a:pt x="9573" y="5530"/>
                    <a:pt x="9585" y="5530"/>
                  </a:cubicBezTo>
                  <a:cubicBezTo>
                    <a:pt x="9394" y="5447"/>
                    <a:pt x="9168" y="5363"/>
                    <a:pt x="8966" y="5244"/>
                  </a:cubicBezTo>
                  <a:cubicBezTo>
                    <a:pt x="8660" y="5336"/>
                    <a:pt x="8023" y="5497"/>
                    <a:pt x="7361" y="5497"/>
                  </a:cubicBezTo>
                  <a:cubicBezTo>
                    <a:pt x="7249" y="5497"/>
                    <a:pt x="7137" y="5493"/>
                    <a:pt x="7025" y="5482"/>
                  </a:cubicBezTo>
                  <a:cubicBezTo>
                    <a:pt x="6549" y="5435"/>
                    <a:pt x="6049" y="5149"/>
                    <a:pt x="5537" y="4685"/>
                  </a:cubicBezTo>
                  <a:cubicBezTo>
                    <a:pt x="5180" y="4339"/>
                    <a:pt x="4941" y="4006"/>
                    <a:pt x="4941" y="3994"/>
                  </a:cubicBezTo>
                  <a:cubicBezTo>
                    <a:pt x="4870" y="3887"/>
                    <a:pt x="4858" y="3756"/>
                    <a:pt x="4882" y="3637"/>
                  </a:cubicBezTo>
                  <a:cubicBezTo>
                    <a:pt x="4930" y="3518"/>
                    <a:pt x="5013" y="3434"/>
                    <a:pt x="5132" y="3387"/>
                  </a:cubicBezTo>
                  <a:cubicBezTo>
                    <a:pt x="5174" y="3366"/>
                    <a:pt x="6006" y="3082"/>
                    <a:pt x="6891" y="3082"/>
                  </a:cubicBezTo>
                  <a:cubicBezTo>
                    <a:pt x="7018" y="3082"/>
                    <a:pt x="7147" y="3088"/>
                    <a:pt x="7275" y="3101"/>
                  </a:cubicBezTo>
                  <a:lnTo>
                    <a:pt x="7549" y="3149"/>
                  </a:lnTo>
                  <a:cubicBezTo>
                    <a:pt x="7489" y="2827"/>
                    <a:pt x="7477" y="2589"/>
                    <a:pt x="7477" y="2577"/>
                  </a:cubicBezTo>
                  <a:cubicBezTo>
                    <a:pt x="7454" y="2458"/>
                    <a:pt x="7513" y="2327"/>
                    <a:pt x="7608" y="2256"/>
                  </a:cubicBezTo>
                  <a:cubicBezTo>
                    <a:pt x="7672" y="2183"/>
                    <a:pt x="7771" y="2152"/>
                    <a:pt x="7867" y="2152"/>
                  </a:cubicBezTo>
                  <a:cubicBezTo>
                    <a:pt x="7896" y="2152"/>
                    <a:pt x="7926" y="2155"/>
                    <a:pt x="7954" y="2160"/>
                  </a:cubicBezTo>
                  <a:cubicBezTo>
                    <a:pt x="7989" y="2172"/>
                    <a:pt x="9109" y="2411"/>
                    <a:pt x="9930" y="3030"/>
                  </a:cubicBezTo>
                  <a:cubicBezTo>
                    <a:pt x="10275" y="3327"/>
                    <a:pt x="10549" y="3815"/>
                    <a:pt x="10728" y="4482"/>
                  </a:cubicBezTo>
                  <a:cubicBezTo>
                    <a:pt x="10811" y="4780"/>
                    <a:pt x="10847" y="5042"/>
                    <a:pt x="10871" y="5197"/>
                  </a:cubicBezTo>
                  <a:cubicBezTo>
                    <a:pt x="11323" y="4875"/>
                    <a:pt x="11621" y="4327"/>
                    <a:pt x="11621" y="3744"/>
                  </a:cubicBezTo>
                  <a:cubicBezTo>
                    <a:pt x="11621" y="3137"/>
                    <a:pt x="11311" y="2565"/>
                    <a:pt x="10787" y="2244"/>
                  </a:cubicBezTo>
                  <a:cubicBezTo>
                    <a:pt x="10752" y="1625"/>
                    <a:pt x="10406" y="1089"/>
                    <a:pt x="9859" y="791"/>
                  </a:cubicBezTo>
                  <a:cubicBezTo>
                    <a:pt x="9594" y="654"/>
                    <a:pt x="9300" y="580"/>
                    <a:pt x="9006" y="580"/>
                  </a:cubicBezTo>
                  <a:cubicBezTo>
                    <a:pt x="8917" y="580"/>
                    <a:pt x="8828" y="587"/>
                    <a:pt x="8740" y="601"/>
                  </a:cubicBezTo>
                  <a:cubicBezTo>
                    <a:pt x="8609" y="458"/>
                    <a:pt x="8442" y="315"/>
                    <a:pt x="8251" y="220"/>
                  </a:cubicBezTo>
                  <a:cubicBezTo>
                    <a:pt x="7986" y="71"/>
                    <a:pt x="7693" y="1"/>
                    <a:pt x="7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35;p78">
              <a:extLst>
                <a:ext uri="{FF2B5EF4-FFF2-40B4-BE49-F238E27FC236}">
                  <a16:creationId xmlns:a16="http://schemas.microsoft.com/office/drawing/2014/main" id="{A24575E1-9A90-6CF1-FC53-BBBA3F92FF5E}"/>
                </a:ext>
              </a:extLst>
            </p:cNvPr>
            <p:cNvSpPr/>
            <p:nvPr/>
          </p:nvSpPr>
          <p:spPr>
            <a:xfrm>
              <a:off x="7437791" y="3520991"/>
              <a:ext cx="49590" cy="51017"/>
            </a:xfrm>
            <a:custGeom>
              <a:avLst/>
              <a:gdLst/>
              <a:ahLst/>
              <a:cxnLst/>
              <a:rect l="l" t="t" r="r" b="b"/>
              <a:pathLst>
                <a:path w="1668" h="1716" extrusionOk="0">
                  <a:moveTo>
                    <a:pt x="1" y="1"/>
                  </a:moveTo>
                  <a:cubicBezTo>
                    <a:pt x="132" y="572"/>
                    <a:pt x="346" y="989"/>
                    <a:pt x="596" y="1180"/>
                  </a:cubicBezTo>
                  <a:cubicBezTo>
                    <a:pt x="918" y="1430"/>
                    <a:pt x="1322" y="1596"/>
                    <a:pt x="1668" y="1715"/>
                  </a:cubicBezTo>
                  <a:cubicBezTo>
                    <a:pt x="1537" y="1180"/>
                    <a:pt x="1322" y="751"/>
                    <a:pt x="1072" y="561"/>
                  </a:cubicBezTo>
                  <a:cubicBezTo>
                    <a:pt x="739" y="299"/>
                    <a:pt x="346" y="12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36;p78">
              <a:extLst>
                <a:ext uri="{FF2B5EF4-FFF2-40B4-BE49-F238E27FC236}">
                  <a16:creationId xmlns:a16="http://schemas.microsoft.com/office/drawing/2014/main" id="{69CD87C5-0D90-6D44-33D5-BB2EA1CF30D4}"/>
                </a:ext>
              </a:extLst>
            </p:cNvPr>
            <p:cNvSpPr/>
            <p:nvPr/>
          </p:nvSpPr>
          <p:spPr>
            <a:xfrm>
              <a:off x="7366647" y="3543824"/>
              <a:ext cx="67636" cy="25092"/>
            </a:xfrm>
            <a:custGeom>
              <a:avLst/>
              <a:gdLst/>
              <a:ahLst/>
              <a:cxnLst/>
              <a:rect l="l" t="t" r="r" b="b"/>
              <a:pathLst>
                <a:path w="2275" h="844" extrusionOk="0">
                  <a:moveTo>
                    <a:pt x="747" y="0"/>
                  </a:moveTo>
                  <a:cubicBezTo>
                    <a:pt x="486" y="0"/>
                    <a:pt x="229" y="28"/>
                    <a:pt x="1" y="66"/>
                  </a:cubicBezTo>
                  <a:cubicBezTo>
                    <a:pt x="382" y="507"/>
                    <a:pt x="775" y="769"/>
                    <a:pt x="1084" y="817"/>
                  </a:cubicBezTo>
                  <a:cubicBezTo>
                    <a:pt x="1216" y="836"/>
                    <a:pt x="1351" y="844"/>
                    <a:pt x="1485" y="844"/>
                  </a:cubicBezTo>
                  <a:cubicBezTo>
                    <a:pt x="1765" y="844"/>
                    <a:pt x="2042" y="809"/>
                    <a:pt x="2275" y="769"/>
                  </a:cubicBezTo>
                  <a:cubicBezTo>
                    <a:pt x="1906" y="340"/>
                    <a:pt x="1513" y="66"/>
                    <a:pt x="1191" y="31"/>
                  </a:cubicBezTo>
                  <a:cubicBezTo>
                    <a:pt x="1045" y="9"/>
                    <a:pt x="895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849FD28-97B0-6858-F2B0-553B1424282B}"/>
              </a:ext>
            </a:extLst>
          </p:cNvPr>
          <p:cNvSpPr txBox="1"/>
          <p:nvPr/>
        </p:nvSpPr>
        <p:spPr>
          <a:xfrm>
            <a:off x="6192724" y="2035951"/>
            <a:ext cx="877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inzel" panose="020B0604020202020204" charset="0"/>
              </a:rPr>
              <a:t>+1%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D67B3-9645-FD2A-F724-35F1F17493FE}"/>
              </a:ext>
            </a:extLst>
          </p:cNvPr>
          <p:cNvSpPr txBox="1"/>
          <p:nvPr/>
        </p:nvSpPr>
        <p:spPr>
          <a:xfrm>
            <a:off x="2681085" y="1088071"/>
            <a:ext cx="1730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  <a:latin typeface="Cinzel" panose="020B0604020202020204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EA00F9-7C77-BD88-0913-85DDF4FE3E38}"/>
              </a:ext>
            </a:extLst>
          </p:cNvPr>
          <p:cNvSpPr txBox="1"/>
          <p:nvPr/>
        </p:nvSpPr>
        <p:spPr>
          <a:xfrm>
            <a:off x="1499818" y="806816"/>
            <a:ext cx="287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accent1"/>
                </a:solidFill>
                <a:latin typeface="Cinzel" panose="020B0604020202020204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73C8AB-0AF8-6528-2A41-2A6E85B9D535}"/>
              </a:ext>
            </a:extLst>
          </p:cNvPr>
          <p:cNvSpPr txBox="1"/>
          <p:nvPr/>
        </p:nvSpPr>
        <p:spPr>
          <a:xfrm>
            <a:off x="2046677" y="1498823"/>
            <a:ext cx="61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  <a:latin typeface="Cinzel" panose="020B0604020202020204" charset="0"/>
              </a:rPr>
              <a:t>?</a:t>
            </a:r>
          </a:p>
        </p:txBody>
      </p:sp>
      <p:sp>
        <p:nvSpPr>
          <p:cNvPr id="2" name="Google Shape;10975;p74">
            <a:extLst>
              <a:ext uri="{FF2B5EF4-FFF2-40B4-BE49-F238E27FC236}">
                <a16:creationId xmlns:a16="http://schemas.microsoft.com/office/drawing/2014/main" id="{86E0C29B-AE0F-5635-905A-1E1A47D8490D}"/>
              </a:ext>
            </a:extLst>
          </p:cNvPr>
          <p:cNvSpPr txBox="1">
            <a:spLocks/>
          </p:cNvSpPr>
          <p:nvPr/>
        </p:nvSpPr>
        <p:spPr>
          <a:xfrm>
            <a:off x="434613" y="161438"/>
            <a:ext cx="4093845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48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sz="2400" dirty="0">
                <a:uFill>
                  <a:noFill/>
                </a:uFill>
              </a:rPr>
              <a:t>Action</a:t>
            </a:r>
            <a:endParaRPr lang="it-IT" sz="2400" dirty="0"/>
          </a:p>
        </p:txBody>
      </p:sp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5A768983-B53C-6F94-421C-50616D2AD1F0}"/>
              </a:ext>
            </a:extLst>
          </p:cNvPr>
          <p:cNvSpPr txBox="1">
            <a:spLocks/>
          </p:cNvSpPr>
          <p:nvPr/>
        </p:nvSpPr>
        <p:spPr>
          <a:xfrm>
            <a:off x="4475175" y="161438"/>
            <a:ext cx="4093845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48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inzel Medium"/>
              <a:buNone/>
              <a:defRPr sz="1600" b="0" i="0" u="none" strike="noStrike" cap="none">
                <a:solidFill>
                  <a:schemeClr val="lt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sz="2400" dirty="0" err="1">
                <a:solidFill>
                  <a:schemeClr val="accent2"/>
                </a:solidFill>
                <a:uFill>
                  <a:noFill/>
                </a:uFill>
              </a:rPr>
              <a:t>Prediction</a:t>
            </a:r>
            <a:endParaRPr lang="it-IT" sz="2400" dirty="0">
              <a:solidFill>
                <a:schemeClr val="accent2"/>
              </a:solidFill>
            </a:endParaRPr>
          </a:p>
        </p:txBody>
      </p:sp>
      <p:sp>
        <p:nvSpPr>
          <p:cNvPr id="5" name="Diverso da 4">
            <a:extLst>
              <a:ext uri="{FF2B5EF4-FFF2-40B4-BE49-F238E27FC236}">
                <a16:creationId xmlns:a16="http://schemas.microsoft.com/office/drawing/2014/main" id="{0076E1F4-B820-7914-69B5-8CEFCAE8D7D5}"/>
              </a:ext>
            </a:extLst>
          </p:cNvPr>
          <p:cNvSpPr/>
          <p:nvPr/>
        </p:nvSpPr>
        <p:spPr>
          <a:xfrm>
            <a:off x="4217642" y="161437"/>
            <a:ext cx="762000" cy="515229"/>
          </a:xfrm>
          <a:prstGeom prst="mathNotEqual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4" name="Immagine 2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8B308AC-5851-F8CB-9D28-FF3D0B70A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80"/>
          <a:stretch/>
        </p:blipFill>
        <p:spPr>
          <a:xfrm>
            <a:off x="4597400" y="161437"/>
            <a:ext cx="282492" cy="51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5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-2.09877E-6 L -0.0276 -0.1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-6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45679E-6 L -0.08785 -0.359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92" y="-179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3457E-7 L 0.06702 -0.331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-1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/>
      <p:bldP spid="18" grpId="0"/>
      <p:bldP spid="19" grpId="0"/>
      <p:bldP spid="20" grpId="0"/>
      <p:bldP spid="2" grpId="0"/>
      <p:bldP spid="3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5" name="Google Shape;11065;p82"/>
          <p:cNvSpPr txBox="1">
            <a:spLocks noGrp="1"/>
          </p:cNvSpPr>
          <p:nvPr>
            <p:ph type="title"/>
          </p:nvPr>
        </p:nvSpPr>
        <p:spPr>
          <a:xfrm>
            <a:off x="975841" y="2249058"/>
            <a:ext cx="7192318" cy="1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(Deep) Reinforcement learning</a:t>
            </a:r>
            <a:endParaRPr sz="4400" dirty="0"/>
          </a:p>
        </p:txBody>
      </p:sp>
      <p:sp>
        <p:nvSpPr>
          <p:cNvPr id="2" name="Google Shape;10974;p74">
            <a:hlinkClick r:id="" action="ppaction://noaction"/>
            <a:extLst>
              <a:ext uri="{FF2B5EF4-FFF2-40B4-BE49-F238E27FC236}">
                <a16:creationId xmlns:a16="http://schemas.microsoft.com/office/drawing/2014/main" id="{8E78B327-5EFA-DDDF-832A-ACF17B4B8549}"/>
              </a:ext>
            </a:extLst>
          </p:cNvPr>
          <p:cNvSpPr/>
          <p:nvPr/>
        </p:nvSpPr>
        <p:spPr>
          <a:xfrm>
            <a:off x="3957600" y="763223"/>
            <a:ext cx="12288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0976;p74">
            <a:extLst>
              <a:ext uri="{FF2B5EF4-FFF2-40B4-BE49-F238E27FC236}">
                <a16:creationId xmlns:a16="http://schemas.microsoft.com/office/drawing/2014/main" id="{6363A411-D07E-747E-00C3-C9134B9D96E0}"/>
              </a:ext>
            </a:extLst>
          </p:cNvPr>
          <p:cNvSpPr txBox="1">
            <a:spLocks/>
          </p:cNvSpPr>
          <p:nvPr/>
        </p:nvSpPr>
        <p:spPr>
          <a:xfrm>
            <a:off x="3869250" y="956723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6000" dirty="0">
                <a:uFill>
                  <a:noFill/>
                </a:uFill>
                <a:latin typeface="Cinzel" panose="020B0604020202020204" charset="0"/>
                <a:hlinkClick r:id="" action="ppaction://noaction"/>
              </a:rPr>
              <a:t>I</a:t>
            </a:r>
            <a:r>
              <a:rPr lang="it-IT" sz="6000" dirty="0">
                <a:uFill>
                  <a:noFill/>
                </a:uFill>
                <a:latin typeface="Cinzel" panose="020B0604020202020204" charset="0"/>
              </a:rPr>
              <a:t>I</a:t>
            </a:r>
            <a:endParaRPr lang="it-IT" sz="6000" dirty="0">
              <a:latin typeface="Cinzel" panose="020B0604020202020204" charset="0"/>
            </a:endParaRPr>
          </a:p>
        </p:txBody>
      </p:sp>
      <p:pic>
        <p:nvPicPr>
          <p:cNvPr id="4" name="Picture 8" descr="A drawing of a person playing a string on a ball of yarn&#10;&#10;Description automatically generated">
            <a:extLst>
              <a:ext uri="{FF2B5EF4-FFF2-40B4-BE49-F238E27FC236}">
                <a16:creationId xmlns:a16="http://schemas.microsoft.com/office/drawing/2014/main" id="{A3FF7907-7142-AA45-F712-AEE0033B2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2108" y="1798523"/>
            <a:ext cx="3447675" cy="3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9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183DF523-255D-E7A4-8251-EE7FA657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57" y="1905658"/>
            <a:ext cx="2425542" cy="934955"/>
          </a:xfrm>
          <a:prstGeom prst="rect">
            <a:avLst/>
          </a:prstGeom>
        </p:spPr>
      </p:pic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C8A25F92-C80D-E6D2-67BA-88A16C7DB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4" y="156559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uFill>
                  <a:noFill/>
                </a:uFill>
              </a:rPr>
              <a:t>S</a:t>
            </a:r>
            <a:r>
              <a:rPr lang="en" dirty="0">
                <a:uFill>
                  <a:noFill/>
                </a:uFill>
              </a:rPr>
              <a:t>imilar to the myth of Sysyphus…</a:t>
            </a:r>
            <a:endParaRPr dirty="0"/>
          </a:p>
        </p:txBody>
      </p:sp>
      <p:pic>
        <p:nvPicPr>
          <p:cNvPr id="4" name="Immagine 3" descr="Immagine che contiene arte, testo, illustrazione, disegno&#10;&#10;Descrizione generata automaticamente">
            <a:extLst>
              <a:ext uri="{FF2B5EF4-FFF2-40B4-BE49-F238E27FC236}">
                <a16:creationId xmlns:a16="http://schemas.microsoft.com/office/drawing/2014/main" id="{26DBF079-6309-D1D5-1724-41AB89176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1" r="11412"/>
          <a:stretch/>
        </p:blipFill>
        <p:spPr>
          <a:xfrm>
            <a:off x="2390779" y="781599"/>
            <a:ext cx="4362437" cy="358030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971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183DF523-255D-E7A4-8251-EE7FA657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71" y="852206"/>
            <a:ext cx="6918057" cy="2666651"/>
          </a:xfrm>
          <a:prstGeom prst="rect">
            <a:avLst/>
          </a:prstGeom>
        </p:spPr>
      </p:pic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C8A25F92-C80D-E6D2-67BA-88A16C7DB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4" y="171799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uFill>
                  <a:noFill/>
                </a:uFill>
              </a:rPr>
              <a:t>General Framework</a:t>
            </a:r>
            <a:endParaRPr dirty="0"/>
          </a:p>
        </p:txBody>
      </p:sp>
      <p:pic>
        <p:nvPicPr>
          <p:cNvPr id="4" name="Immagine 3" descr="Immagine che contiene arte, testo, illustrazione, disegno&#10;&#10;Descrizione generata automaticamente">
            <a:extLst>
              <a:ext uri="{FF2B5EF4-FFF2-40B4-BE49-F238E27FC236}">
                <a16:creationId xmlns:a16="http://schemas.microsoft.com/office/drawing/2014/main" id="{26DBF079-6309-D1D5-1724-41AB89176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11" r="11412"/>
          <a:stretch/>
        </p:blipFill>
        <p:spPr>
          <a:xfrm>
            <a:off x="4328438" y="1132114"/>
            <a:ext cx="782631" cy="64231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3768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avallo, schizzo, disegno, cavalla&#10;&#10;Descrizione generata automaticamente">
            <a:extLst>
              <a:ext uri="{FF2B5EF4-FFF2-40B4-BE49-F238E27FC236}">
                <a16:creationId xmlns:a16="http://schemas.microsoft.com/office/drawing/2014/main" id="{DC7CDB89-BD3A-1393-6C25-D1BD189F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5" y="1472606"/>
            <a:ext cx="2801291" cy="1766827"/>
          </a:xfrm>
          <a:prstGeom prst="rect">
            <a:avLst/>
          </a:prstGeom>
        </p:spPr>
      </p:pic>
      <p:pic>
        <p:nvPicPr>
          <p:cNvPr id="5" name="Immagine 4" descr="Immagine che contiene cavallo, schizzo, disegno, criniera&#10;&#10;Descrizione generata automaticamente">
            <a:extLst>
              <a:ext uri="{FF2B5EF4-FFF2-40B4-BE49-F238E27FC236}">
                <a16:creationId xmlns:a16="http://schemas.microsoft.com/office/drawing/2014/main" id="{BC83882D-DE2B-1F9F-5838-5B6C4459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99" y="1370543"/>
            <a:ext cx="2722429" cy="2044846"/>
          </a:xfrm>
          <a:prstGeom prst="rect">
            <a:avLst/>
          </a:prstGeom>
        </p:spPr>
      </p:pic>
      <p:sp>
        <p:nvSpPr>
          <p:cNvPr id="6" name="Google Shape;10975;p74">
            <a:extLst>
              <a:ext uri="{FF2B5EF4-FFF2-40B4-BE49-F238E27FC236}">
                <a16:creationId xmlns:a16="http://schemas.microsoft.com/office/drawing/2014/main" id="{849CCB37-1DE6-9DB1-9116-E76A6821F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163" y="3746404"/>
            <a:ext cx="2562505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err="1">
                <a:uFill>
                  <a:noFill/>
                </a:uFill>
              </a:rPr>
              <a:t>Transportation</a:t>
            </a:r>
            <a:endParaRPr sz="2000" dirty="0"/>
          </a:p>
        </p:txBody>
      </p:sp>
      <p:sp>
        <p:nvSpPr>
          <p:cNvPr id="7" name="Google Shape;10975;p74">
            <a:extLst>
              <a:ext uri="{FF2B5EF4-FFF2-40B4-BE49-F238E27FC236}">
                <a16:creationId xmlns:a16="http://schemas.microsoft.com/office/drawing/2014/main" id="{1EB41CB3-EFC5-4D44-7BE8-F300FE98E86E}"/>
              </a:ext>
            </a:extLst>
          </p:cNvPr>
          <p:cNvSpPr txBox="1">
            <a:spLocks/>
          </p:cNvSpPr>
          <p:nvPr/>
        </p:nvSpPr>
        <p:spPr>
          <a:xfrm>
            <a:off x="6552894" y="3746405"/>
            <a:ext cx="2251016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sz="2000" dirty="0" err="1">
                <a:uFill>
                  <a:noFill/>
                </a:uFill>
              </a:rPr>
              <a:t>Robotics</a:t>
            </a:r>
            <a:endParaRPr lang="it-IT" sz="2000" dirty="0"/>
          </a:p>
        </p:txBody>
      </p:sp>
      <p:sp>
        <p:nvSpPr>
          <p:cNvPr id="8" name="Google Shape;10975;p74">
            <a:extLst>
              <a:ext uri="{FF2B5EF4-FFF2-40B4-BE49-F238E27FC236}">
                <a16:creationId xmlns:a16="http://schemas.microsoft.com/office/drawing/2014/main" id="{951D12C0-14E3-E3EB-8757-88C4DB02BC73}"/>
              </a:ext>
            </a:extLst>
          </p:cNvPr>
          <p:cNvSpPr txBox="1">
            <a:spLocks/>
          </p:cNvSpPr>
          <p:nvPr/>
        </p:nvSpPr>
        <p:spPr>
          <a:xfrm>
            <a:off x="950185" y="283307"/>
            <a:ext cx="7243629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dirty="0">
                <a:uFill>
                  <a:noFill/>
                </a:uFill>
              </a:rPr>
              <a:t>Some RL Applications</a:t>
            </a:r>
            <a:endParaRPr lang="it-IT" dirty="0"/>
          </a:p>
        </p:txBody>
      </p:sp>
      <p:pic>
        <p:nvPicPr>
          <p:cNvPr id="3" name="Immagine 2" descr="Immagine che contiene Giochi e sport indoor, gioco da tavolo, Giochi, scacchi&#10;&#10;Descrizione generata automaticamente">
            <a:extLst>
              <a:ext uri="{FF2B5EF4-FFF2-40B4-BE49-F238E27FC236}">
                <a16:creationId xmlns:a16="http://schemas.microsoft.com/office/drawing/2014/main" id="{6B2FA8B4-7803-C11D-1B5D-323FDE16BB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53" t="2648" r="15599" b="2214"/>
          <a:stretch/>
        </p:blipFill>
        <p:spPr>
          <a:xfrm>
            <a:off x="3586063" y="1476655"/>
            <a:ext cx="2344057" cy="1856368"/>
          </a:xfrm>
          <a:prstGeom prst="rect">
            <a:avLst/>
          </a:prstGeom>
        </p:spPr>
      </p:pic>
      <p:sp>
        <p:nvSpPr>
          <p:cNvPr id="9" name="Google Shape;10975;p74">
            <a:extLst>
              <a:ext uri="{FF2B5EF4-FFF2-40B4-BE49-F238E27FC236}">
                <a16:creationId xmlns:a16="http://schemas.microsoft.com/office/drawing/2014/main" id="{A3FFB37A-B814-4C67-102A-E0442B186E19}"/>
              </a:ext>
            </a:extLst>
          </p:cNvPr>
          <p:cNvSpPr txBox="1">
            <a:spLocks/>
          </p:cNvSpPr>
          <p:nvPr/>
        </p:nvSpPr>
        <p:spPr>
          <a:xfrm>
            <a:off x="3625327" y="3746404"/>
            <a:ext cx="2251016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sz="2000" dirty="0">
                <a:uFill>
                  <a:noFill/>
                </a:uFill>
              </a:rPr>
              <a:t>Games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19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05AC309-5F0A-9A74-03EC-14CC3D85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7" y="430184"/>
            <a:ext cx="7523226" cy="40236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0C997-76F1-8148-EFF0-E40205BC950D}"/>
              </a:ext>
            </a:extLst>
          </p:cNvPr>
          <p:cNvSpPr txBox="1"/>
          <p:nvPr/>
        </p:nvSpPr>
        <p:spPr>
          <a:xfrm>
            <a:off x="1341582" y="4635361"/>
            <a:ext cx="675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inzel" panose="020B0604020202020204" charset="0"/>
              </a:rPr>
              <a:t>Source: Deep Reinforcement learning framework for the financial portfolio management problem (Jiang et al., 2017) (300+ citations)</a:t>
            </a:r>
            <a:endParaRPr lang="it-IT" dirty="0">
              <a:solidFill>
                <a:schemeClr val="tx1"/>
              </a:solidFill>
              <a:latin typeface="Cinzel" panose="020B0604020202020204" charset="0"/>
            </a:endParaRPr>
          </a:p>
        </p:txBody>
      </p:sp>
      <p:sp>
        <p:nvSpPr>
          <p:cNvPr id="2" name="Google Shape;10975;p74">
            <a:extLst>
              <a:ext uri="{FF2B5EF4-FFF2-40B4-BE49-F238E27FC236}">
                <a16:creationId xmlns:a16="http://schemas.microsoft.com/office/drawing/2014/main" id="{F805E084-B1CC-6761-8743-3BF8EEBA705E}"/>
              </a:ext>
            </a:extLst>
          </p:cNvPr>
          <p:cNvSpPr txBox="1">
            <a:spLocks/>
          </p:cNvSpPr>
          <p:nvPr/>
        </p:nvSpPr>
        <p:spPr>
          <a:xfrm>
            <a:off x="1097991" y="98765"/>
            <a:ext cx="7243629" cy="51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ctr"/>
            <a:r>
              <a:rPr lang="it-IT" dirty="0">
                <a:uFill>
                  <a:noFill/>
                </a:uFill>
              </a:rPr>
              <a:t>Portfolio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4099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72B502-103F-E395-49B8-BB1164D9D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73" y="2013240"/>
            <a:ext cx="5547906" cy="1653000"/>
          </a:xfrm>
        </p:spPr>
        <p:txBody>
          <a:bodyPr/>
          <a:lstStyle/>
          <a:p>
            <a:pPr algn="l"/>
            <a:r>
              <a:rPr lang="it-IT" sz="6600" dirty="0"/>
              <a:t>     A.T.E.N.A.</a:t>
            </a:r>
            <a:br>
              <a:rPr lang="it-IT" dirty="0"/>
            </a:br>
            <a:r>
              <a:rPr lang="it-IT" dirty="0"/>
              <a:t> </a:t>
            </a:r>
            <a:r>
              <a:rPr lang="it-IT" sz="3200" dirty="0" err="1"/>
              <a:t>All</a:t>
            </a:r>
            <a:r>
              <a:rPr lang="it-IT" sz="3200" dirty="0"/>
              <a:t>-Trading Equity         </a:t>
            </a:r>
            <a:br>
              <a:rPr lang="it-IT" sz="3200" dirty="0"/>
            </a:br>
            <a:r>
              <a:rPr lang="it-IT" sz="3200" dirty="0"/>
              <a:t>  </a:t>
            </a:r>
            <a:r>
              <a:rPr lang="it-IT" sz="3200" dirty="0" err="1"/>
              <a:t>Neural</a:t>
            </a:r>
            <a:r>
              <a:rPr lang="it-IT" sz="3200" dirty="0"/>
              <a:t> Agent</a:t>
            </a:r>
          </a:p>
        </p:txBody>
      </p:sp>
      <p:sp>
        <p:nvSpPr>
          <p:cNvPr id="94" name="Google Shape;10974;p74">
            <a:hlinkClick r:id="" action="ppaction://noaction"/>
            <a:extLst>
              <a:ext uri="{FF2B5EF4-FFF2-40B4-BE49-F238E27FC236}">
                <a16:creationId xmlns:a16="http://schemas.microsoft.com/office/drawing/2014/main" id="{48DF69B0-44E5-428F-8921-A8A71240D875}"/>
              </a:ext>
            </a:extLst>
          </p:cNvPr>
          <p:cNvSpPr/>
          <p:nvPr/>
        </p:nvSpPr>
        <p:spPr>
          <a:xfrm>
            <a:off x="111132" y="1184123"/>
            <a:ext cx="12288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10976;p74">
            <a:extLst>
              <a:ext uri="{FF2B5EF4-FFF2-40B4-BE49-F238E27FC236}">
                <a16:creationId xmlns:a16="http://schemas.microsoft.com/office/drawing/2014/main" id="{F976DF92-21D8-5BA0-9399-956B04517115}"/>
              </a:ext>
            </a:extLst>
          </p:cNvPr>
          <p:cNvSpPr txBox="1">
            <a:spLocks/>
          </p:cNvSpPr>
          <p:nvPr/>
        </p:nvSpPr>
        <p:spPr>
          <a:xfrm>
            <a:off x="27387" y="1426393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6000" dirty="0">
                <a:uFill>
                  <a:noFill/>
                </a:uFill>
                <a:latin typeface="Cinzel" panose="020B0604020202020204" charset="0"/>
                <a:hlinkClick r:id="" action="ppaction://noaction"/>
              </a:rPr>
              <a:t>I</a:t>
            </a:r>
            <a:r>
              <a:rPr lang="it-IT" sz="6000" dirty="0">
                <a:uFill>
                  <a:noFill/>
                </a:uFill>
                <a:latin typeface="Cinzel" panose="020B0604020202020204" charset="0"/>
              </a:rPr>
              <a:t>II</a:t>
            </a:r>
            <a:endParaRPr lang="it-IT" sz="6000" dirty="0">
              <a:latin typeface="Cinzel" panose="020B0604020202020204" charset="0"/>
            </a:endParaRPr>
          </a:p>
        </p:txBody>
      </p:sp>
      <p:pic>
        <p:nvPicPr>
          <p:cNvPr id="5" name="Immagine 4" descr="Immagine che contiene arte&#10;&#10;Descrizione generata automaticamente">
            <a:extLst>
              <a:ext uri="{FF2B5EF4-FFF2-40B4-BE49-F238E27FC236}">
                <a16:creationId xmlns:a16="http://schemas.microsoft.com/office/drawing/2014/main" id="{DFA3B096-3445-D45D-79AF-0FD805FF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8" r="16044"/>
          <a:stretch/>
        </p:blipFill>
        <p:spPr>
          <a:xfrm>
            <a:off x="5181600" y="834571"/>
            <a:ext cx="3962400" cy="34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72B502-103F-E395-49B8-BB1164D9D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73" y="2013240"/>
            <a:ext cx="5547906" cy="1653000"/>
          </a:xfrm>
        </p:spPr>
        <p:txBody>
          <a:bodyPr/>
          <a:lstStyle/>
          <a:p>
            <a:pPr algn="l"/>
            <a:r>
              <a:rPr lang="it-IT" sz="6600" dirty="0"/>
              <a:t>     A.T.E.N.A.</a:t>
            </a:r>
            <a:br>
              <a:rPr lang="it-IT" dirty="0"/>
            </a:br>
            <a:r>
              <a:rPr lang="it-IT" dirty="0"/>
              <a:t> </a:t>
            </a:r>
            <a:r>
              <a:rPr lang="it-IT" sz="3200" dirty="0" err="1"/>
              <a:t>All</a:t>
            </a:r>
            <a:r>
              <a:rPr lang="it-IT" sz="3200" dirty="0"/>
              <a:t>-Trading Equity         </a:t>
            </a:r>
            <a:br>
              <a:rPr lang="it-IT" sz="3200" dirty="0"/>
            </a:br>
            <a:r>
              <a:rPr lang="it-IT" sz="3200" dirty="0"/>
              <a:t>  </a:t>
            </a:r>
            <a:r>
              <a:rPr lang="it-IT" sz="3200" dirty="0" err="1"/>
              <a:t>Neural</a:t>
            </a:r>
            <a:r>
              <a:rPr lang="it-IT" sz="3200" dirty="0"/>
              <a:t> Agent</a:t>
            </a:r>
          </a:p>
        </p:txBody>
      </p:sp>
      <p:sp>
        <p:nvSpPr>
          <p:cNvPr id="94" name="Google Shape;10974;p74">
            <a:hlinkClick r:id="" action="ppaction://noaction"/>
            <a:extLst>
              <a:ext uri="{FF2B5EF4-FFF2-40B4-BE49-F238E27FC236}">
                <a16:creationId xmlns:a16="http://schemas.microsoft.com/office/drawing/2014/main" id="{48DF69B0-44E5-428F-8921-A8A71240D875}"/>
              </a:ext>
            </a:extLst>
          </p:cNvPr>
          <p:cNvSpPr/>
          <p:nvPr/>
        </p:nvSpPr>
        <p:spPr>
          <a:xfrm>
            <a:off x="111132" y="1184123"/>
            <a:ext cx="12288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10976;p74">
            <a:extLst>
              <a:ext uri="{FF2B5EF4-FFF2-40B4-BE49-F238E27FC236}">
                <a16:creationId xmlns:a16="http://schemas.microsoft.com/office/drawing/2014/main" id="{F976DF92-21D8-5BA0-9399-956B04517115}"/>
              </a:ext>
            </a:extLst>
          </p:cNvPr>
          <p:cNvSpPr txBox="1">
            <a:spLocks/>
          </p:cNvSpPr>
          <p:nvPr/>
        </p:nvSpPr>
        <p:spPr>
          <a:xfrm>
            <a:off x="27387" y="1426393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6000" dirty="0">
                <a:uFill>
                  <a:noFill/>
                </a:uFill>
                <a:latin typeface="Cinzel" panose="020B0604020202020204" charset="0"/>
                <a:hlinkClick r:id="" action="ppaction://noaction"/>
              </a:rPr>
              <a:t>I</a:t>
            </a:r>
            <a:r>
              <a:rPr lang="it-IT" sz="6000" dirty="0">
                <a:uFill>
                  <a:noFill/>
                </a:uFill>
                <a:latin typeface="Cinzel" panose="020B0604020202020204" charset="0"/>
              </a:rPr>
              <a:t>II</a:t>
            </a:r>
            <a:endParaRPr lang="it-IT" sz="6000" dirty="0">
              <a:latin typeface="Cinzel" panose="020B0604020202020204" charset="0"/>
            </a:endParaRPr>
          </a:p>
        </p:txBody>
      </p:sp>
      <p:pic>
        <p:nvPicPr>
          <p:cNvPr id="5" name="Immagine 4" descr="Immagine che contiene arte&#10;&#10;Descrizione generata automaticamente">
            <a:extLst>
              <a:ext uri="{FF2B5EF4-FFF2-40B4-BE49-F238E27FC236}">
                <a16:creationId xmlns:a16="http://schemas.microsoft.com/office/drawing/2014/main" id="{DFA3B096-3445-D45D-79AF-0FD805FFD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88" r="16044"/>
          <a:stretch/>
        </p:blipFill>
        <p:spPr>
          <a:xfrm>
            <a:off x="5406047" y="987409"/>
            <a:ext cx="3626821" cy="31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45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2">
            <a:extLst>
              <a:ext uri="{FF2B5EF4-FFF2-40B4-BE49-F238E27FC236}">
                <a16:creationId xmlns:a16="http://schemas.microsoft.com/office/drawing/2014/main" id="{524DBEC9-D019-3FCD-0FB1-4DA68503648B}"/>
              </a:ext>
            </a:extLst>
          </p:cNvPr>
          <p:cNvSpPr txBox="1">
            <a:spLocks/>
          </p:cNvSpPr>
          <p:nvPr/>
        </p:nvSpPr>
        <p:spPr>
          <a:xfrm>
            <a:off x="3232478" y="195089"/>
            <a:ext cx="7004400" cy="647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800" dirty="0">
                <a:latin typeface="Cinzel" panose="020B0604020202020204" charset="0"/>
              </a:rPr>
              <a:t>Stocks Data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64AEE378-D563-F94D-88E6-FB8A3907B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03" y="1236690"/>
            <a:ext cx="7325193" cy="3432434"/>
          </a:xfrm>
          <a:prstGeom prst="rect">
            <a:avLst/>
          </a:prstGeom>
        </p:spPr>
      </p:pic>
      <p:pic>
        <p:nvPicPr>
          <p:cNvPr id="5" name="Immagine 4" descr="Immagine che contiene Elementi grafici, schermata, Carattere, grafica&#10;&#10;Descrizione generata automaticamente">
            <a:extLst>
              <a:ext uri="{FF2B5EF4-FFF2-40B4-BE49-F238E27FC236}">
                <a16:creationId xmlns:a16="http://schemas.microsoft.com/office/drawing/2014/main" id="{822C390D-76C3-5E74-64F4-0C05696D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18" y="817901"/>
            <a:ext cx="7689954" cy="43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4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8" name="Google Shape;10868;p68"/>
          <p:cNvSpPr txBox="1">
            <a:spLocks noGrp="1"/>
          </p:cNvSpPr>
          <p:nvPr>
            <p:ph type="ctrTitle"/>
          </p:nvPr>
        </p:nvSpPr>
        <p:spPr>
          <a:xfrm>
            <a:off x="713200" y="231375"/>
            <a:ext cx="7717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0870" name="Google Shape;10870;p68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605688" y="3229744"/>
            <a:ext cx="86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III</a:t>
            </a:r>
            <a:endParaRPr/>
          </a:p>
        </p:txBody>
      </p:sp>
      <p:sp>
        <p:nvSpPr>
          <p:cNvPr id="10871" name="Google Shape;10871;p68">
            <a:hlinkClick r:id="rId3" action="ppaction://hlinksldjump"/>
          </p:cNvPr>
          <p:cNvSpPr txBox="1">
            <a:spLocks noGrp="1"/>
          </p:cNvSpPr>
          <p:nvPr>
            <p:ph type="ctrTitle" idx="2"/>
          </p:nvPr>
        </p:nvSpPr>
        <p:spPr>
          <a:xfrm>
            <a:off x="1307198" y="1866542"/>
            <a:ext cx="317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Supervised Learning</a:t>
            </a:r>
            <a:endParaRPr dirty="0"/>
          </a:p>
        </p:txBody>
      </p:sp>
      <p:sp>
        <p:nvSpPr>
          <p:cNvPr id="10873" name="Google Shape;10873;p68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606958" y="1782013"/>
            <a:ext cx="86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I</a:t>
            </a:r>
            <a:endParaRPr/>
          </a:p>
        </p:txBody>
      </p:sp>
      <p:sp>
        <p:nvSpPr>
          <p:cNvPr id="10874" name="Google Shape;10874;p68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5417768" y="2030652"/>
            <a:ext cx="3182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(Deep) Reinforcement Learning</a:t>
            </a:r>
            <a:endParaRPr dirty="0"/>
          </a:p>
        </p:txBody>
      </p:sp>
      <p:sp>
        <p:nvSpPr>
          <p:cNvPr id="10876" name="Google Shape;10876;p68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4558268" y="1782013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II</a:t>
            </a:r>
            <a:endParaRPr/>
          </a:p>
        </p:txBody>
      </p:sp>
      <p:sp>
        <p:nvSpPr>
          <p:cNvPr id="10877" name="Google Shape;10877;p68">
            <a:hlinkClick r:id="" action="ppaction://noaction"/>
          </p:cNvPr>
          <p:cNvSpPr txBox="1">
            <a:spLocks noGrp="1"/>
          </p:cNvSpPr>
          <p:nvPr>
            <p:ph type="ctrTitle" idx="9"/>
          </p:nvPr>
        </p:nvSpPr>
        <p:spPr>
          <a:xfrm>
            <a:off x="5417768" y="3312694"/>
            <a:ext cx="31821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Future Work</a:t>
            </a:r>
            <a:endParaRPr dirty="0"/>
          </a:p>
        </p:txBody>
      </p:sp>
      <p:sp>
        <p:nvSpPr>
          <p:cNvPr id="10879" name="Google Shape;10879;p68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4558268" y="3229744"/>
            <a:ext cx="859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IV</a:t>
            </a:r>
            <a:endParaRPr/>
          </a:p>
        </p:txBody>
      </p:sp>
      <p:sp>
        <p:nvSpPr>
          <p:cNvPr id="10880" name="Google Shape;10880;p68">
            <a:hlinkClick r:id="" action="ppaction://noaction"/>
          </p:cNvPr>
          <p:cNvSpPr txBox="1">
            <a:spLocks noGrp="1"/>
          </p:cNvSpPr>
          <p:nvPr>
            <p:ph type="ctrTitle" idx="15"/>
          </p:nvPr>
        </p:nvSpPr>
        <p:spPr>
          <a:xfrm>
            <a:off x="1404750" y="3312994"/>
            <a:ext cx="3178500" cy="4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A.T.E.N.A.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BAF13B7-A962-5C5A-D698-A201B0A9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Birth of A.T.E.N.A.</a:t>
            </a:r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5B44DE6A-8C7B-3C77-4A8E-0E0353E16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265" y="1096790"/>
            <a:ext cx="4822878" cy="855381"/>
          </a:xfrm>
        </p:spPr>
        <p:txBody>
          <a:bodyPr/>
          <a:lstStyle/>
          <a:p>
            <a:pPr marL="539750" indent="-400050" algn="l">
              <a:buFont typeface="+mj-lt"/>
              <a:buAutoNum type="romanUcPeriod"/>
            </a:pPr>
            <a:r>
              <a:rPr lang="it-IT" sz="2000" dirty="0">
                <a:latin typeface="Cinzel" panose="020B0604020202020204" charset="0"/>
              </a:rPr>
              <a:t>  Sample 30 Stocks from a                 </a:t>
            </a:r>
          </a:p>
          <a:p>
            <a:pPr marL="139700" indent="0" algn="l"/>
            <a:r>
              <a:rPr lang="it-IT" sz="2000" dirty="0">
                <a:latin typeface="Cinzel" panose="020B0604020202020204" charset="0"/>
              </a:rPr>
              <a:t>        pool of 1000+ stocks</a:t>
            </a:r>
          </a:p>
        </p:txBody>
      </p:sp>
      <p:sp>
        <p:nvSpPr>
          <p:cNvPr id="2" name="Sottotitolo 1">
            <a:extLst>
              <a:ext uri="{FF2B5EF4-FFF2-40B4-BE49-F238E27FC236}">
                <a16:creationId xmlns:a16="http://schemas.microsoft.com/office/drawing/2014/main" id="{C8144E66-3713-CD2D-C919-B20FBA6869F7}"/>
              </a:ext>
            </a:extLst>
          </p:cNvPr>
          <p:cNvSpPr txBox="1">
            <a:spLocks/>
          </p:cNvSpPr>
          <p:nvPr/>
        </p:nvSpPr>
        <p:spPr>
          <a:xfrm>
            <a:off x="656264" y="1903566"/>
            <a:ext cx="4554363" cy="8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54050" indent="-514350" algn="l">
              <a:buFont typeface="+mj-lt"/>
              <a:buAutoNum type="romanUcPeriod" startAt="2"/>
            </a:pPr>
            <a:r>
              <a:rPr lang="it-IT" sz="2000" dirty="0">
                <a:latin typeface="Cinzel" panose="020B0604020202020204" charset="0"/>
              </a:rPr>
              <a:t>Sample 5-year Trading </a:t>
            </a:r>
            <a:r>
              <a:rPr lang="it-IT" sz="2000" dirty="0" err="1">
                <a:latin typeface="Cinzel" panose="020B0604020202020204" charset="0"/>
              </a:rPr>
              <a:t>Period</a:t>
            </a:r>
            <a:r>
              <a:rPr lang="it-IT" sz="2000" dirty="0">
                <a:latin typeface="Cinzel" panose="020B0604020202020204" charset="0"/>
              </a:rPr>
              <a:t> from 2000 to 2020</a:t>
            </a:r>
          </a:p>
        </p:txBody>
      </p:sp>
      <p:sp>
        <p:nvSpPr>
          <p:cNvPr id="6" name="Sottotitolo 1">
            <a:extLst>
              <a:ext uri="{FF2B5EF4-FFF2-40B4-BE49-F238E27FC236}">
                <a16:creationId xmlns:a16="http://schemas.microsoft.com/office/drawing/2014/main" id="{F7DF122D-006A-D2D2-DD73-C69A14A53E80}"/>
              </a:ext>
            </a:extLst>
          </p:cNvPr>
          <p:cNvSpPr txBox="1">
            <a:spLocks/>
          </p:cNvSpPr>
          <p:nvPr/>
        </p:nvSpPr>
        <p:spPr>
          <a:xfrm>
            <a:off x="656264" y="2710342"/>
            <a:ext cx="4554363" cy="8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54050" indent="-514350" algn="l">
              <a:buFont typeface="+mj-lt"/>
              <a:buAutoNum type="romanUcPeriod" startAt="3"/>
            </a:pPr>
            <a:r>
              <a:rPr lang="it-IT" sz="2000" dirty="0" err="1">
                <a:latin typeface="Cinzel" panose="020B0604020202020204" charset="0"/>
              </a:rPr>
              <a:t>Let</a:t>
            </a:r>
            <a:r>
              <a:rPr lang="it-IT" sz="2000" dirty="0">
                <a:latin typeface="Cinzel" panose="020B0604020202020204" charset="0"/>
              </a:rPr>
              <a:t> agent trade and accumulate </a:t>
            </a:r>
            <a:r>
              <a:rPr lang="it-IT" sz="2000" dirty="0" err="1">
                <a:latin typeface="Cinzel" panose="020B0604020202020204" charset="0"/>
              </a:rPr>
              <a:t>experience</a:t>
            </a:r>
            <a:r>
              <a:rPr lang="it-IT" sz="2000" dirty="0">
                <a:latin typeface="Cinzel" panose="020B0604020202020204" charset="0"/>
              </a:rPr>
              <a:t> on the </a:t>
            </a:r>
            <a:r>
              <a:rPr lang="it-IT" sz="2000" dirty="0" err="1">
                <a:latin typeface="Cinzel" panose="020B0604020202020204" charset="0"/>
              </a:rPr>
              <a:t>simulated</a:t>
            </a:r>
            <a:r>
              <a:rPr lang="it-IT" sz="2000" dirty="0">
                <a:latin typeface="Cinzel" panose="020B0604020202020204" charset="0"/>
              </a:rPr>
              <a:t> </a:t>
            </a:r>
            <a:r>
              <a:rPr lang="it-IT" sz="2000" dirty="0" err="1">
                <a:latin typeface="Cinzel" panose="020B0604020202020204" charset="0"/>
              </a:rPr>
              <a:t>period</a:t>
            </a:r>
            <a:endParaRPr lang="it-IT" sz="2000" dirty="0">
              <a:latin typeface="Cinzel" panose="020B0604020202020204" charset="0"/>
            </a:endParaRPr>
          </a:p>
        </p:txBody>
      </p:sp>
      <p:sp>
        <p:nvSpPr>
          <p:cNvPr id="7" name="Sottotitolo 1">
            <a:extLst>
              <a:ext uri="{FF2B5EF4-FFF2-40B4-BE49-F238E27FC236}">
                <a16:creationId xmlns:a16="http://schemas.microsoft.com/office/drawing/2014/main" id="{CEEF0045-3130-43E4-38E0-AC7ACCDCC721}"/>
              </a:ext>
            </a:extLst>
          </p:cNvPr>
          <p:cNvSpPr txBox="1">
            <a:spLocks/>
          </p:cNvSpPr>
          <p:nvPr/>
        </p:nvSpPr>
        <p:spPr>
          <a:xfrm>
            <a:off x="656264" y="3838928"/>
            <a:ext cx="4554363" cy="85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54050" indent="-514350" algn="l">
              <a:buFont typeface="+mj-lt"/>
              <a:buAutoNum type="romanUcPeriod" startAt="4"/>
            </a:pPr>
            <a:r>
              <a:rPr lang="it-IT" sz="2000" dirty="0" err="1">
                <a:latin typeface="Cinzel" panose="020B0604020202020204" charset="0"/>
              </a:rPr>
              <a:t>Repeat</a:t>
            </a:r>
            <a:r>
              <a:rPr lang="it-IT" sz="2000" dirty="0">
                <a:latin typeface="Cinzel" panose="020B0604020202020204" charset="0"/>
              </a:rPr>
              <a:t> (over 25’000 </a:t>
            </a:r>
            <a:r>
              <a:rPr lang="it-IT" sz="2000" dirty="0" err="1">
                <a:latin typeface="Cinzel" panose="020B0604020202020204" charset="0"/>
              </a:rPr>
              <a:t>years</a:t>
            </a:r>
            <a:r>
              <a:rPr lang="it-IT" sz="2000" dirty="0">
                <a:latin typeface="Cinzel" panose="020B0604020202020204" charset="0"/>
              </a:rPr>
              <a:t> of </a:t>
            </a:r>
            <a:r>
              <a:rPr lang="it-IT" sz="2000" dirty="0" err="1">
                <a:latin typeface="Cinzel" panose="020B0604020202020204" charset="0"/>
              </a:rPr>
              <a:t>experience</a:t>
            </a:r>
            <a:r>
              <a:rPr lang="it-IT" sz="2000" dirty="0">
                <a:latin typeface="Cinzel" panose="020B0604020202020204" charset="0"/>
              </a:rPr>
              <a:t> in </a:t>
            </a:r>
            <a:r>
              <a:rPr lang="it-IT" sz="2000" dirty="0" err="1">
                <a:latin typeface="Cinzel" panose="020B0604020202020204" charset="0"/>
              </a:rPr>
              <a:t>total</a:t>
            </a:r>
            <a:r>
              <a:rPr lang="it-IT" sz="2000" dirty="0">
                <a:latin typeface="Cinzel" panose="020B0604020202020204" charset="0"/>
              </a:rPr>
              <a:t>)</a:t>
            </a:r>
          </a:p>
        </p:txBody>
      </p:sp>
      <p:pic>
        <p:nvPicPr>
          <p:cNvPr id="9" name="Immagine 8" descr="Immagine che contiene moneta, emblema, bronzo, arte&#10;&#10;Descrizione generata automaticamente">
            <a:extLst>
              <a:ext uri="{FF2B5EF4-FFF2-40B4-BE49-F238E27FC236}">
                <a16:creationId xmlns:a16="http://schemas.microsoft.com/office/drawing/2014/main" id="{4516ABE1-15FE-52C6-E909-A959DD8C0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0" r="18314"/>
          <a:stretch/>
        </p:blipFill>
        <p:spPr>
          <a:xfrm>
            <a:off x="5416355" y="1354314"/>
            <a:ext cx="3379302" cy="308247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6148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diagram of a person's life cycle&#10;&#10;Description automatically generated">
            <a:extLst>
              <a:ext uri="{FF2B5EF4-FFF2-40B4-BE49-F238E27FC236}">
                <a16:creationId xmlns:a16="http://schemas.microsoft.com/office/drawing/2014/main" id="{B176D35A-9822-1E4B-C568-E328CC168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57" y="1483806"/>
            <a:ext cx="6918057" cy="266665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811AA8A-D4BC-96FA-4CF2-27A453E36EA2}"/>
              </a:ext>
            </a:extLst>
          </p:cNvPr>
          <p:cNvSpPr/>
          <p:nvPr/>
        </p:nvSpPr>
        <p:spPr>
          <a:xfrm>
            <a:off x="4005944" y="1855874"/>
            <a:ext cx="892628" cy="413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AADC861-BE7C-A8B6-4EAB-24BB5F11A3C8}"/>
              </a:ext>
            </a:extLst>
          </p:cNvPr>
          <p:cNvSpPr/>
          <p:nvPr/>
        </p:nvSpPr>
        <p:spPr>
          <a:xfrm>
            <a:off x="3497942" y="3403599"/>
            <a:ext cx="1937657" cy="413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A2E03C8-156F-4BBA-BBD2-1317E169005D}"/>
              </a:ext>
            </a:extLst>
          </p:cNvPr>
          <p:cNvSpPr/>
          <p:nvPr/>
        </p:nvSpPr>
        <p:spPr>
          <a:xfrm>
            <a:off x="7017657" y="2569157"/>
            <a:ext cx="1081315" cy="748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F1335C7-C07F-5B2C-6BA3-336C393ADA93}"/>
              </a:ext>
            </a:extLst>
          </p:cNvPr>
          <p:cNvSpPr txBox="1"/>
          <p:nvPr/>
        </p:nvSpPr>
        <p:spPr>
          <a:xfrm>
            <a:off x="3867879" y="1914708"/>
            <a:ext cx="124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inzel" panose="020B0604020202020204" charset="0"/>
                <a:cs typeface="Helvetica" panose="020B0604020202020204" pitchFamily="34" charset="0"/>
              </a:rPr>
              <a:t>A.T.E.N.A.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F0695E-F988-CC2A-233D-958D81CBE357}"/>
              </a:ext>
            </a:extLst>
          </p:cNvPr>
          <p:cNvSpPr txBox="1"/>
          <p:nvPr/>
        </p:nvSpPr>
        <p:spPr>
          <a:xfrm>
            <a:off x="7017656" y="2569157"/>
            <a:ext cx="214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inzel" panose="020B0604020202020204" charset="0"/>
                <a:cs typeface="Helvetica" panose="020B0604020202020204" pitchFamily="34" charset="0"/>
              </a:rPr>
              <a:t>New Portfolio </a:t>
            </a:r>
            <a:r>
              <a:rPr lang="it-IT" sz="1800" dirty="0" err="1">
                <a:latin typeface="Cinzel" panose="020B0604020202020204" charset="0"/>
                <a:cs typeface="Helvetica" panose="020B0604020202020204" pitchFamily="34" charset="0"/>
              </a:rPr>
              <a:t>allocation</a:t>
            </a:r>
            <a:endParaRPr lang="it-IT" sz="1800" dirty="0">
              <a:latin typeface="Cinzel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4B67B3D-3C3B-D70D-64B1-789175A8E15E}"/>
              </a:ext>
            </a:extLst>
          </p:cNvPr>
          <p:cNvSpPr txBox="1"/>
          <p:nvPr/>
        </p:nvSpPr>
        <p:spPr>
          <a:xfrm>
            <a:off x="3603172" y="3318039"/>
            <a:ext cx="193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inzel" panose="020B0604020202020204" charset="0"/>
                <a:cs typeface="Helvetica" panose="020B0604020202020204" pitchFamily="34" charset="0"/>
              </a:rPr>
              <a:t>Trading Environment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AF127A2-17A1-3500-F6E3-0734B9174C60}"/>
              </a:ext>
            </a:extLst>
          </p:cNvPr>
          <p:cNvSpPr/>
          <p:nvPr/>
        </p:nvSpPr>
        <p:spPr>
          <a:xfrm>
            <a:off x="1981200" y="2503714"/>
            <a:ext cx="899886" cy="6313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5852AEE-DF56-8782-95DF-83AD380F4764}"/>
              </a:ext>
            </a:extLst>
          </p:cNvPr>
          <p:cNvSpPr/>
          <p:nvPr/>
        </p:nvSpPr>
        <p:spPr>
          <a:xfrm>
            <a:off x="2783111" y="3135086"/>
            <a:ext cx="511631" cy="290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DD65912-9210-548A-DE69-4D080E6B0B42}"/>
              </a:ext>
            </a:extLst>
          </p:cNvPr>
          <p:cNvSpPr/>
          <p:nvPr/>
        </p:nvSpPr>
        <p:spPr>
          <a:xfrm>
            <a:off x="2783110" y="3490685"/>
            <a:ext cx="413655" cy="23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8F0DB99-7CB6-9BE2-6FF2-E016B4F8B189}"/>
              </a:ext>
            </a:extLst>
          </p:cNvPr>
          <p:cNvSpPr/>
          <p:nvPr/>
        </p:nvSpPr>
        <p:spPr>
          <a:xfrm>
            <a:off x="903513" y="2255017"/>
            <a:ext cx="701313" cy="9809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2B78615-F2A6-84B6-25B8-D0F67CFECA74}"/>
              </a:ext>
            </a:extLst>
          </p:cNvPr>
          <p:cNvSpPr txBox="1"/>
          <p:nvPr/>
        </p:nvSpPr>
        <p:spPr>
          <a:xfrm>
            <a:off x="2514599" y="3468429"/>
            <a:ext cx="1560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latin typeface="Cinzel" panose="020B0604020202020204" charset="0"/>
                <a:cs typeface="Helvetica" panose="020B0604020202020204" pitchFamily="34" charset="0"/>
              </a:rPr>
              <a:t>Reward</a:t>
            </a:r>
            <a:endParaRPr lang="it-IT" sz="1200" dirty="0">
              <a:latin typeface="Cinzel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6B35CAD-C57B-875C-8D9F-79D91BA3C0F4}"/>
              </a:ext>
            </a:extLst>
          </p:cNvPr>
          <p:cNvSpPr txBox="1"/>
          <p:nvPr/>
        </p:nvSpPr>
        <p:spPr>
          <a:xfrm>
            <a:off x="2529113" y="3861452"/>
            <a:ext cx="156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Cinzel" panose="020B0604020202020204" charset="0"/>
                <a:cs typeface="Helvetica" panose="020B0604020202020204" pitchFamily="34" charset="0"/>
              </a:rPr>
              <a:t>New</a:t>
            </a:r>
          </a:p>
          <a:p>
            <a:r>
              <a:rPr lang="it-IT" sz="1200" dirty="0">
                <a:latin typeface="Cinzel" panose="020B0604020202020204" charset="0"/>
                <a:cs typeface="Helvetica" panose="020B0604020202020204" pitchFamily="34" charset="0"/>
              </a:rPr>
              <a:t>State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C4CB235-5428-1628-BBD6-8FA1564657A3}"/>
              </a:ext>
            </a:extLst>
          </p:cNvPr>
          <p:cNvSpPr txBox="1"/>
          <p:nvPr/>
        </p:nvSpPr>
        <p:spPr>
          <a:xfrm>
            <a:off x="239482" y="2376169"/>
            <a:ext cx="1560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Cinzel" panose="020B0604020202020204" charset="0"/>
                <a:cs typeface="Helvetica" panose="020B0604020202020204" pitchFamily="34" charset="0"/>
              </a:rPr>
              <a:t>State</a:t>
            </a:r>
          </a:p>
          <a:p>
            <a:r>
              <a:rPr lang="it-IT" sz="1200" dirty="0">
                <a:latin typeface="Cinzel" panose="020B0604020202020204" charset="0"/>
                <a:cs typeface="Helvetica" panose="020B0604020202020204" pitchFamily="34" charset="0"/>
              </a:rPr>
              <a:t>(e.g. </a:t>
            </a:r>
            <a:r>
              <a:rPr lang="it-IT" sz="1200" dirty="0" err="1">
                <a:latin typeface="Cinzel" panose="020B0604020202020204" charset="0"/>
                <a:cs typeface="Helvetica" panose="020B0604020202020204" pitchFamily="34" charset="0"/>
              </a:rPr>
              <a:t>recent</a:t>
            </a:r>
            <a:r>
              <a:rPr lang="it-IT" sz="1200" dirty="0">
                <a:latin typeface="Cinzel" panose="020B0604020202020204" charset="0"/>
                <a:cs typeface="Helvetica" panose="020B0604020202020204" pitchFamily="34" charset="0"/>
              </a:rPr>
              <a:t> stock </a:t>
            </a:r>
            <a:r>
              <a:rPr lang="it-IT" sz="1200" dirty="0" err="1">
                <a:latin typeface="Cinzel" panose="020B0604020202020204" charset="0"/>
                <a:cs typeface="Helvetica" panose="020B0604020202020204" pitchFamily="34" charset="0"/>
              </a:rPr>
              <a:t>returns</a:t>
            </a:r>
            <a:r>
              <a:rPr lang="it-IT" sz="1200" dirty="0">
                <a:latin typeface="Cinzel" panose="020B060402020202020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5" name="Google Shape;10975;p74">
            <a:extLst>
              <a:ext uri="{FF2B5EF4-FFF2-40B4-BE49-F238E27FC236}">
                <a16:creationId xmlns:a16="http://schemas.microsoft.com/office/drawing/2014/main" id="{EA310C23-C432-7801-A051-46D7944E32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3984" y="767345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uFill>
                  <a:noFill/>
                </a:uFill>
              </a:rPr>
              <a:t>General Framework</a:t>
            </a:r>
            <a:endParaRPr sz="2800" dirty="0"/>
          </a:p>
        </p:txBody>
      </p:sp>
      <p:pic>
        <p:nvPicPr>
          <p:cNvPr id="2" name="Picture 4" descr="A triangle with many colored lines and dots&#10;&#10;Description automatically generated">
            <a:extLst>
              <a:ext uri="{FF2B5EF4-FFF2-40B4-BE49-F238E27FC236}">
                <a16:creationId xmlns:a16="http://schemas.microsoft.com/office/drawing/2014/main" id="{6FC62F8F-7BC2-0085-9EF7-16C540124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93" y="1755265"/>
            <a:ext cx="573414" cy="6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0376070-42DB-8FE7-8B58-385377F3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06" y="875191"/>
            <a:ext cx="6249479" cy="404635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674986-133D-C2E4-8F1E-A1F5BA6AFE78}"/>
              </a:ext>
            </a:extLst>
          </p:cNvPr>
          <p:cNvSpPr txBox="1"/>
          <p:nvPr/>
        </p:nvSpPr>
        <p:spPr>
          <a:xfrm>
            <a:off x="2576284" y="221953"/>
            <a:ext cx="399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inzel Medium" panose="020B0604020202020204" charset="0"/>
              </a:rPr>
              <a:t>In-sample Learning</a:t>
            </a:r>
          </a:p>
        </p:txBody>
      </p:sp>
    </p:spTree>
    <p:extLst>
      <p:ext uri="{BB962C8B-B14F-4D97-AF65-F5344CB8AC3E}">
        <p14:creationId xmlns:p14="http://schemas.microsoft.com/office/powerpoint/2010/main" val="200914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C27DEEDB-A2AA-CADC-6308-8DB325CD2467}"/>
              </a:ext>
            </a:extLst>
          </p:cNvPr>
          <p:cNvGrpSpPr/>
          <p:nvPr/>
        </p:nvGrpSpPr>
        <p:grpSpPr>
          <a:xfrm>
            <a:off x="94081" y="1445173"/>
            <a:ext cx="4274457" cy="2715403"/>
            <a:chOff x="908453" y="891851"/>
            <a:chExt cx="5035148" cy="304705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370E367-A01D-5762-239D-CC2E06206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952"/>
            <a:stretch/>
          </p:blipFill>
          <p:spPr>
            <a:xfrm>
              <a:off x="908453" y="891851"/>
              <a:ext cx="5035148" cy="203123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F79FDF0-1FF2-15D4-52F1-138DAF965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471"/>
            <a:stretch/>
          </p:blipFill>
          <p:spPr>
            <a:xfrm>
              <a:off x="908453" y="2923083"/>
              <a:ext cx="5035148" cy="1015822"/>
            </a:xfrm>
            <a:prstGeom prst="rect">
              <a:avLst/>
            </a:prstGeom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B9E88BF9-7372-E372-BA2A-F077EA0E3E0B}"/>
              </a:ext>
            </a:extLst>
          </p:cNvPr>
          <p:cNvGrpSpPr/>
          <p:nvPr/>
        </p:nvGrpSpPr>
        <p:grpSpPr>
          <a:xfrm>
            <a:off x="4566265" y="1570353"/>
            <a:ext cx="4273200" cy="2597480"/>
            <a:chOff x="262567" y="1040375"/>
            <a:chExt cx="5153972" cy="2977179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85443EE-3725-60CB-5F46-72F351599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63" b="50892"/>
            <a:stretch/>
          </p:blipFill>
          <p:spPr>
            <a:xfrm>
              <a:off x="262567" y="1040375"/>
              <a:ext cx="5153972" cy="1946746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46C8B27-4710-786E-2294-9C563DEA7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181"/>
            <a:stretch/>
          </p:blipFill>
          <p:spPr>
            <a:xfrm>
              <a:off x="284095" y="2987123"/>
              <a:ext cx="5050148" cy="1030431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C3C325-5481-CD1F-43AD-15E25FEDD43D}"/>
              </a:ext>
            </a:extLst>
          </p:cNvPr>
          <p:cNvSpPr txBox="1"/>
          <p:nvPr/>
        </p:nvSpPr>
        <p:spPr>
          <a:xfrm>
            <a:off x="1366015" y="875009"/>
            <a:ext cx="222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Cinzel Medium" panose="020B0604020202020204" charset="0"/>
              </a:rPr>
              <a:t>Early</a:t>
            </a:r>
            <a:r>
              <a:rPr lang="it-IT" sz="2000" dirty="0">
                <a:latin typeface="Cinzel Medium" panose="020B0604020202020204" charset="0"/>
              </a:rPr>
              <a:t> </a:t>
            </a:r>
            <a:r>
              <a:rPr lang="it-IT" sz="2000" dirty="0" err="1">
                <a:latin typeface="Cinzel Medium" panose="020B0604020202020204" charset="0"/>
              </a:rPr>
              <a:t>Episode</a:t>
            </a:r>
            <a:endParaRPr lang="it-IT" sz="2000" dirty="0">
              <a:latin typeface="Cinzel Medium" panose="020B060402020202020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B2F3749-7764-2BDD-AEEC-F5C83D59E0BE}"/>
              </a:ext>
            </a:extLst>
          </p:cNvPr>
          <p:cNvSpPr txBox="1"/>
          <p:nvPr/>
        </p:nvSpPr>
        <p:spPr>
          <a:xfrm>
            <a:off x="5823692" y="875009"/>
            <a:ext cx="2222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inzel Medium" panose="020B0604020202020204" charset="0"/>
              </a:rPr>
              <a:t>Late </a:t>
            </a:r>
            <a:r>
              <a:rPr lang="it-IT" sz="2000" dirty="0" err="1">
                <a:latin typeface="Cinzel Medium" panose="020B0604020202020204" charset="0"/>
              </a:rPr>
              <a:t>Episode</a:t>
            </a:r>
            <a:endParaRPr lang="it-IT" sz="2000" dirty="0">
              <a:latin typeface="Cinzel Medium" panose="020B060402020202020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17D09F6-4140-AC60-7837-31542D212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6" y="1445173"/>
            <a:ext cx="3015221" cy="1251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A6C37F0-03B7-CD07-12F4-2EC972A1D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447" y="4193430"/>
            <a:ext cx="481245" cy="11384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58BE2A6-5C54-6F46-A2DD-9FC618743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214" y="4177902"/>
            <a:ext cx="481245" cy="11384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E4CF6DD-90BD-277F-A1F9-22DF0B2F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253" y="1453433"/>
            <a:ext cx="3015221" cy="1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ADE9FC-0D1F-9A27-3BAE-2A727929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34" y="267661"/>
            <a:ext cx="8358130" cy="1270854"/>
          </a:xfrm>
        </p:spPr>
        <p:txBody>
          <a:bodyPr/>
          <a:lstStyle/>
          <a:p>
            <a:r>
              <a:rPr lang="it-IT" dirty="0"/>
              <a:t>Out of Sample: </a:t>
            </a:r>
            <a:r>
              <a:rPr lang="it-IT" dirty="0" err="1"/>
              <a:t>Sharpe</a:t>
            </a:r>
            <a:r>
              <a:rPr lang="it-IT" dirty="0"/>
              <a:t> Ratio</a:t>
            </a:r>
          </a:p>
        </p:txBody>
      </p:sp>
      <p:pic>
        <p:nvPicPr>
          <p:cNvPr id="3" name="Immagine 2" descr="Immagine che contiene schermata, diagramma, Diagramma&#10;&#10;Descrizione generata automaticamente">
            <a:extLst>
              <a:ext uri="{FF2B5EF4-FFF2-40B4-BE49-F238E27FC236}">
                <a16:creationId xmlns:a16="http://schemas.microsoft.com/office/drawing/2014/main" id="{B19F65DC-464F-7D52-6392-251CB44E2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0" y="1154310"/>
            <a:ext cx="7229294" cy="36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hermata, diagramma, Diagramma&#10;&#10;Descrizione generata automaticamente">
            <a:extLst>
              <a:ext uri="{FF2B5EF4-FFF2-40B4-BE49-F238E27FC236}">
                <a16:creationId xmlns:a16="http://schemas.microsoft.com/office/drawing/2014/main" id="{E8031A97-4B83-5148-43E9-5395562B6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6883"/>
            <a:ext cx="7229295" cy="36492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9ADE9FC-0D1F-9A27-3BAE-2A727929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35" y="260406"/>
            <a:ext cx="8358130" cy="1270854"/>
          </a:xfrm>
        </p:spPr>
        <p:txBody>
          <a:bodyPr/>
          <a:lstStyle/>
          <a:p>
            <a:r>
              <a:rPr lang="it-IT" dirty="0"/>
              <a:t>Out of Sample: Max </a:t>
            </a:r>
            <a:r>
              <a:rPr lang="it-IT" dirty="0" err="1"/>
              <a:t>Drawdown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886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974;p74">
            <a:hlinkClick r:id="" action="ppaction://noaction"/>
            <a:extLst>
              <a:ext uri="{FF2B5EF4-FFF2-40B4-BE49-F238E27FC236}">
                <a16:creationId xmlns:a16="http://schemas.microsoft.com/office/drawing/2014/main" id="{43B03BE6-4407-2317-91B4-1468503B32BC}"/>
              </a:ext>
            </a:extLst>
          </p:cNvPr>
          <p:cNvSpPr/>
          <p:nvPr/>
        </p:nvSpPr>
        <p:spPr>
          <a:xfrm>
            <a:off x="1378498" y="180250"/>
            <a:ext cx="12288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0976;p74">
            <a:extLst>
              <a:ext uri="{FF2B5EF4-FFF2-40B4-BE49-F238E27FC236}">
                <a16:creationId xmlns:a16="http://schemas.microsoft.com/office/drawing/2014/main" id="{57D9B602-D936-CD05-30E0-17F30AFC6990}"/>
              </a:ext>
            </a:extLst>
          </p:cNvPr>
          <p:cNvSpPr txBox="1">
            <a:spLocks/>
          </p:cNvSpPr>
          <p:nvPr/>
        </p:nvSpPr>
        <p:spPr>
          <a:xfrm>
            <a:off x="1327643" y="422520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6000" dirty="0">
                <a:latin typeface="Cinzel" panose="020B0604020202020204" charset="0"/>
              </a:rPr>
              <a:t>IV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BD77413-1B2C-846A-F776-23EB9C0991FD}"/>
              </a:ext>
            </a:extLst>
          </p:cNvPr>
          <p:cNvSpPr txBox="1">
            <a:spLocks/>
          </p:cNvSpPr>
          <p:nvPr/>
        </p:nvSpPr>
        <p:spPr>
          <a:xfrm>
            <a:off x="2210820" y="422521"/>
            <a:ext cx="6642062" cy="922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4400" dirty="0">
                <a:latin typeface="Cinzel" panose="020B0604020202020204" charset="0"/>
              </a:rPr>
              <a:t>   Future Work</a:t>
            </a:r>
            <a:br>
              <a:rPr lang="it-IT" sz="4400" dirty="0">
                <a:latin typeface="Cinzel" panose="020B0604020202020204" charset="0"/>
              </a:rPr>
            </a:br>
            <a:r>
              <a:rPr lang="it-IT" sz="4400" dirty="0">
                <a:latin typeface="Cinzel" panose="020B0604020202020204" charset="0"/>
              </a:rPr>
              <a:t>    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0C3A5D-49D1-8FB0-D3B5-414EB9D5BAA8}"/>
              </a:ext>
            </a:extLst>
          </p:cNvPr>
          <p:cNvSpPr txBox="1"/>
          <p:nvPr/>
        </p:nvSpPr>
        <p:spPr>
          <a:xfrm>
            <a:off x="1327642" y="1768690"/>
            <a:ext cx="66420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latin typeface="Cinzel" panose="020B0604020202020204" charset="0"/>
              </a:rPr>
              <a:t>Extend</a:t>
            </a:r>
            <a:r>
              <a:rPr lang="it-IT" sz="1600" dirty="0">
                <a:latin typeface="Cinzel" panose="020B0604020202020204" charset="0"/>
              </a:rPr>
              <a:t> Training Dataset and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inzel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inzel" panose="020B0604020202020204" charset="0"/>
              </a:rPr>
              <a:t>Experiment with Transformers and </a:t>
            </a:r>
            <a:r>
              <a:rPr lang="it-IT" sz="1600" dirty="0" err="1">
                <a:latin typeface="Cinzel" panose="020B0604020202020204" charset="0"/>
              </a:rPr>
              <a:t>recent</a:t>
            </a:r>
            <a:r>
              <a:rPr lang="it-IT" sz="1600" dirty="0">
                <a:latin typeface="Cinzel" panose="020B0604020202020204" charset="0"/>
              </a:rPr>
              <a:t> deep learning </a:t>
            </a:r>
            <a:r>
              <a:rPr lang="it-IT" sz="1600" dirty="0" err="1">
                <a:latin typeface="Cinzel" panose="020B0604020202020204" charset="0"/>
              </a:rPr>
              <a:t>advances</a:t>
            </a:r>
            <a:endParaRPr lang="it-IT" sz="1600" dirty="0">
              <a:latin typeface="Cinzel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inzel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inzel" panose="020B0604020202020204" charset="0"/>
              </a:rPr>
              <a:t>Test </a:t>
            </a:r>
            <a:r>
              <a:rPr lang="it-IT" sz="1600" dirty="0" err="1">
                <a:latin typeface="Cinzel" panose="020B0604020202020204" charset="0"/>
              </a:rPr>
              <a:t>A.T.E.N.A.’s</a:t>
            </a:r>
            <a:r>
              <a:rPr lang="it-IT" sz="1600" dirty="0">
                <a:latin typeface="Cinzel" panose="020B0604020202020204" charset="0"/>
              </a:rPr>
              <a:t> online learning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inzel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Cinzel" panose="020B0604020202020204" charset="0"/>
              </a:rPr>
              <a:t>Compare </a:t>
            </a:r>
            <a:r>
              <a:rPr lang="it-IT" sz="1600" dirty="0" err="1">
                <a:latin typeface="Cinzel" panose="020B0604020202020204" charset="0"/>
              </a:rPr>
              <a:t>Reinforcement</a:t>
            </a:r>
            <a:r>
              <a:rPr lang="it-IT" sz="1600" dirty="0">
                <a:latin typeface="Cinzel" panose="020B0604020202020204" charset="0"/>
              </a:rPr>
              <a:t> Learning </a:t>
            </a:r>
            <a:r>
              <a:rPr lang="it-IT" sz="1600" dirty="0" err="1">
                <a:latin typeface="Cinzel" panose="020B0604020202020204" charset="0"/>
              </a:rPr>
              <a:t>Algorithms</a:t>
            </a:r>
            <a:r>
              <a:rPr lang="it-IT" sz="1600" dirty="0">
                <a:latin typeface="Cinzel" panose="020B0604020202020204" charset="0"/>
              </a:rPr>
              <a:t> (DDPG, A2C </a:t>
            </a:r>
            <a:r>
              <a:rPr lang="it-IT" sz="1600" dirty="0" err="1">
                <a:latin typeface="Cinzel" panose="020B0604020202020204" charset="0"/>
              </a:rPr>
              <a:t>etc</a:t>
            </a:r>
            <a:r>
              <a:rPr lang="it-IT" sz="1600" dirty="0">
                <a:latin typeface="Cinzel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inzel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latin typeface="Cinz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921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8" name="Google Shape;11078;p83"/>
          <p:cNvSpPr txBox="1">
            <a:spLocks noGrp="1"/>
          </p:cNvSpPr>
          <p:nvPr>
            <p:ph type="title"/>
          </p:nvPr>
        </p:nvSpPr>
        <p:spPr>
          <a:xfrm>
            <a:off x="1367700" y="1928720"/>
            <a:ext cx="6408600" cy="20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6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36E1AC-6105-D678-4A1E-E40F76D17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650" y="2136511"/>
            <a:ext cx="6620700" cy="870478"/>
          </a:xfrm>
        </p:spPr>
        <p:txBody>
          <a:bodyPr/>
          <a:lstStyle/>
          <a:p>
            <a:r>
              <a:rPr lang="it-IT" dirty="0" err="1"/>
              <a:t>Appendix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112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CBBF660-EC0A-66C4-A2C7-9D5EF1AFB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90" y="1614988"/>
            <a:ext cx="6763215" cy="25017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F6011F6-2B53-AFF7-C511-BB5CCCDF5860}"/>
              </a:ext>
            </a:extLst>
          </p:cNvPr>
          <p:cNvSpPr txBox="1"/>
          <p:nvPr/>
        </p:nvSpPr>
        <p:spPr>
          <a:xfrm>
            <a:off x="1777309" y="925189"/>
            <a:ext cx="783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inzel Medium" panose="020B0604020202020204" charset="0"/>
              </a:rPr>
              <a:t>Out of Sample Performance</a:t>
            </a:r>
          </a:p>
        </p:txBody>
      </p:sp>
    </p:spTree>
    <p:extLst>
      <p:ext uri="{BB962C8B-B14F-4D97-AF65-F5344CB8AC3E}">
        <p14:creationId xmlns:p14="http://schemas.microsoft.com/office/powerpoint/2010/main" val="193563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4" name="Google Shape;10974;p74">
            <a:hlinkClick r:id="" action="ppaction://noaction"/>
          </p:cNvPr>
          <p:cNvSpPr/>
          <p:nvPr/>
        </p:nvSpPr>
        <p:spPr>
          <a:xfrm>
            <a:off x="3957600" y="1184050"/>
            <a:ext cx="1228800" cy="12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5" name="Google Shape;10975;p74"/>
          <p:cNvSpPr txBox="1">
            <a:spLocks noGrp="1"/>
          </p:cNvSpPr>
          <p:nvPr>
            <p:ph type="title"/>
          </p:nvPr>
        </p:nvSpPr>
        <p:spPr>
          <a:xfrm>
            <a:off x="1269000" y="3372374"/>
            <a:ext cx="6606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uFill>
                  <a:noFill/>
                </a:uFill>
              </a:rPr>
              <a:t>What is Machine Learning?</a:t>
            </a:r>
            <a:endParaRPr sz="4800" dirty="0"/>
          </a:p>
        </p:txBody>
      </p:sp>
      <p:sp>
        <p:nvSpPr>
          <p:cNvPr id="10976" name="Google Shape;10976;p74"/>
          <p:cNvSpPr txBox="1">
            <a:spLocks noGrp="1"/>
          </p:cNvSpPr>
          <p:nvPr>
            <p:ph type="title" idx="2"/>
          </p:nvPr>
        </p:nvSpPr>
        <p:spPr>
          <a:xfrm>
            <a:off x="3869300" y="1377550"/>
            <a:ext cx="140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I</a:t>
            </a:r>
            <a:endParaRPr dirty="0"/>
          </a:p>
        </p:txBody>
      </p:sp>
      <p:pic>
        <p:nvPicPr>
          <p:cNvPr id="2" name="Immagine 1" descr="Immagine che contiene vestiti, uomo, persona, monaco&#10;&#10;Descrizione generata automaticamente">
            <a:extLst>
              <a:ext uri="{FF2B5EF4-FFF2-40B4-BE49-F238E27FC236}">
                <a16:creationId xmlns:a16="http://schemas.microsoft.com/office/drawing/2014/main" id="{702A2E65-5CEE-6227-FA0C-997EB559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081" y="274831"/>
            <a:ext cx="4593837" cy="4593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3D4CF9-F942-26E1-ED8D-87E225A7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36" y="189469"/>
            <a:ext cx="7717500" cy="647700"/>
          </a:xfrm>
        </p:spPr>
        <p:txBody>
          <a:bodyPr/>
          <a:lstStyle/>
          <a:p>
            <a:r>
              <a:rPr lang="it-IT" dirty="0"/>
              <a:t>Simple Log Return </a:t>
            </a:r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Mechanism</a:t>
            </a:r>
            <a:endParaRPr lang="it-IT" dirty="0"/>
          </a:p>
        </p:txBody>
      </p:sp>
      <p:pic>
        <p:nvPicPr>
          <p:cNvPr id="3" name="Immagine 2" descr="Immagine che contiene Carattere, bianco, simbolo, Elementi grafici&#10;&#10;Descrizione generata automaticamente">
            <a:extLst>
              <a:ext uri="{FF2B5EF4-FFF2-40B4-BE49-F238E27FC236}">
                <a16:creationId xmlns:a16="http://schemas.microsoft.com/office/drawing/2014/main" id="{D5C9282D-D9BD-F209-94C1-037429B2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7" b="10781"/>
          <a:stretch/>
        </p:blipFill>
        <p:spPr>
          <a:xfrm>
            <a:off x="114540" y="1545771"/>
            <a:ext cx="2273690" cy="965200"/>
          </a:xfrm>
          <a:prstGeom prst="rect">
            <a:avLst/>
          </a:prstGeom>
        </p:spPr>
      </p:pic>
      <p:pic>
        <p:nvPicPr>
          <p:cNvPr id="4" name="Immagine 3" descr="Immagine che contiene Carattere, diagramma, bianco, simbolo&#10;&#10;Descrizione generata automaticamente">
            <a:extLst>
              <a:ext uri="{FF2B5EF4-FFF2-40B4-BE49-F238E27FC236}">
                <a16:creationId xmlns:a16="http://schemas.microsoft.com/office/drawing/2014/main" id="{7715F27C-664F-00C9-7C5C-D18302C51E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7" t="19474" r="2035" b="12604"/>
          <a:stretch/>
        </p:blipFill>
        <p:spPr>
          <a:xfrm>
            <a:off x="292462" y="3354094"/>
            <a:ext cx="4666343" cy="1035173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14E0D41-426F-C76B-6FDB-548A7B67C4C8}"/>
              </a:ext>
            </a:extLst>
          </p:cNvPr>
          <p:cNvSpPr txBox="1">
            <a:spLocks/>
          </p:cNvSpPr>
          <p:nvPr/>
        </p:nvSpPr>
        <p:spPr>
          <a:xfrm>
            <a:off x="216136" y="974537"/>
            <a:ext cx="7717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2000" dirty="0" err="1"/>
              <a:t>Reward</a:t>
            </a:r>
            <a:r>
              <a:rPr lang="it-IT" sz="2000" dirty="0"/>
              <a:t> per </a:t>
            </a:r>
            <a:r>
              <a:rPr lang="it-IT" sz="2000" dirty="0" err="1"/>
              <a:t>Timestep</a:t>
            </a:r>
            <a:endParaRPr lang="it-IT" sz="2000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CA8279C-1218-D0D0-427F-92D3CE3D399C}"/>
              </a:ext>
            </a:extLst>
          </p:cNvPr>
          <p:cNvSpPr txBox="1">
            <a:spLocks/>
          </p:cNvSpPr>
          <p:nvPr/>
        </p:nvSpPr>
        <p:spPr>
          <a:xfrm>
            <a:off x="216136" y="2763156"/>
            <a:ext cx="7717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2000" dirty="0" err="1"/>
              <a:t>Reward</a:t>
            </a:r>
            <a:r>
              <a:rPr lang="it-IT" sz="2000" dirty="0"/>
              <a:t> per </a:t>
            </a:r>
            <a:r>
              <a:rPr lang="it-IT" sz="2000" dirty="0" err="1"/>
              <a:t>Episode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74856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3D4CF9-F942-26E1-ED8D-87E225A7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32744"/>
            <a:ext cx="8004628" cy="647700"/>
          </a:xfrm>
        </p:spPr>
        <p:txBody>
          <a:bodyPr/>
          <a:lstStyle/>
          <a:p>
            <a:r>
              <a:rPr lang="it-IT" dirty="0"/>
              <a:t>Beat the Benchmark </a:t>
            </a:r>
            <a:r>
              <a:rPr lang="it-IT" dirty="0" err="1"/>
              <a:t>Reward</a:t>
            </a:r>
            <a:r>
              <a:rPr lang="it-IT" dirty="0"/>
              <a:t> </a:t>
            </a:r>
            <a:r>
              <a:rPr lang="it-IT" dirty="0" err="1"/>
              <a:t>Mechanism</a:t>
            </a:r>
            <a:endParaRPr lang="it-IT" dirty="0"/>
          </a:p>
        </p:txBody>
      </p:sp>
      <p:pic>
        <p:nvPicPr>
          <p:cNvPr id="5" name="Immagine 4" descr="Immagine che contiene Carattere, diagramma, bianco, linea&#10;&#10;Descrizione generata automaticamente">
            <a:extLst>
              <a:ext uri="{FF2B5EF4-FFF2-40B4-BE49-F238E27FC236}">
                <a16:creationId xmlns:a16="http://schemas.microsoft.com/office/drawing/2014/main" id="{5B975927-0C80-195D-A1D4-8FE2F3E58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0" t="7146" r="3505" b="12156"/>
          <a:stretch/>
        </p:blipFill>
        <p:spPr>
          <a:xfrm>
            <a:off x="337458" y="1542885"/>
            <a:ext cx="3697514" cy="960693"/>
          </a:xfrm>
          <a:prstGeom prst="rect">
            <a:avLst/>
          </a:prstGeom>
        </p:spPr>
      </p:pic>
      <p:pic>
        <p:nvPicPr>
          <p:cNvPr id="6" name="Immagine 5" descr="Immagine che contiene Carattere, bianco, diagramma, linea&#10;&#10;Descrizione generata automaticamente">
            <a:extLst>
              <a:ext uri="{FF2B5EF4-FFF2-40B4-BE49-F238E27FC236}">
                <a16:creationId xmlns:a16="http://schemas.microsoft.com/office/drawing/2014/main" id="{AC7EF9C8-920C-5202-54DF-D096F6209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6" t="12255" r="2784" b="14317"/>
          <a:stretch/>
        </p:blipFill>
        <p:spPr>
          <a:xfrm>
            <a:off x="312057" y="3351866"/>
            <a:ext cx="8113486" cy="10361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49BB824-9689-86FE-507E-C6D0A01636A3}"/>
              </a:ext>
            </a:extLst>
          </p:cNvPr>
          <p:cNvSpPr txBox="1">
            <a:spLocks/>
          </p:cNvSpPr>
          <p:nvPr/>
        </p:nvSpPr>
        <p:spPr>
          <a:xfrm>
            <a:off x="216136" y="974537"/>
            <a:ext cx="7717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2000" dirty="0" err="1"/>
              <a:t>Reward</a:t>
            </a:r>
            <a:r>
              <a:rPr lang="it-IT" sz="2000" dirty="0"/>
              <a:t> per </a:t>
            </a:r>
            <a:r>
              <a:rPr lang="it-IT" sz="2000" dirty="0" err="1"/>
              <a:t>Timestep</a:t>
            </a:r>
            <a:endParaRPr lang="it-IT" sz="20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6E37BC3-2F0A-31DB-80D6-A914C0E7901F}"/>
              </a:ext>
            </a:extLst>
          </p:cNvPr>
          <p:cNvSpPr txBox="1">
            <a:spLocks/>
          </p:cNvSpPr>
          <p:nvPr/>
        </p:nvSpPr>
        <p:spPr>
          <a:xfrm>
            <a:off x="216136" y="2763156"/>
            <a:ext cx="77175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inzel Medium"/>
              <a:buNone/>
              <a:defRPr sz="28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2000" dirty="0" err="1"/>
              <a:t>Reward</a:t>
            </a:r>
            <a:r>
              <a:rPr lang="it-IT" sz="2000" dirty="0"/>
              <a:t> per </a:t>
            </a:r>
            <a:r>
              <a:rPr lang="it-IT" sz="2000" dirty="0" err="1"/>
              <a:t>Episode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94404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CEDB251-3C75-DD03-D3FD-829E5209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13" y="162019"/>
            <a:ext cx="7786913" cy="647700"/>
          </a:xfrm>
        </p:spPr>
        <p:txBody>
          <a:bodyPr/>
          <a:lstStyle/>
          <a:p>
            <a:r>
              <a:rPr lang="it-IT" sz="2800" dirty="0" err="1"/>
              <a:t>Neural</a:t>
            </a:r>
            <a:r>
              <a:rPr lang="it-IT" sz="2800" dirty="0"/>
              <a:t> Network </a:t>
            </a:r>
            <a:r>
              <a:rPr lang="it-IT" sz="2800" dirty="0" err="1"/>
              <a:t>Architectures</a:t>
            </a:r>
            <a:endParaRPr lang="it-IT" sz="2800" dirty="0"/>
          </a:p>
        </p:txBody>
      </p:sp>
      <p:pic>
        <p:nvPicPr>
          <p:cNvPr id="6" name="Immagine 5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4B59C96A-FA75-2B36-EEF2-81B4E94E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61" y="2352743"/>
            <a:ext cx="3817257" cy="1289655"/>
          </a:xfrm>
          <a:prstGeom prst="rect">
            <a:avLst/>
          </a:prstGeom>
        </p:spPr>
      </p:pic>
      <p:pic>
        <p:nvPicPr>
          <p:cNvPr id="8" name="Immagine 7" descr="Immagine che contiene Simmetria, modello, linea, schizzo&#10;&#10;Descrizione generata automaticamente">
            <a:extLst>
              <a:ext uri="{FF2B5EF4-FFF2-40B4-BE49-F238E27FC236}">
                <a16:creationId xmlns:a16="http://schemas.microsoft.com/office/drawing/2014/main" id="{8AD2CDC8-09E0-ACCB-BC96-C233FC07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94" y="880231"/>
            <a:ext cx="2709099" cy="1322579"/>
          </a:xfrm>
          <a:prstGeom prst="rect">
            <a:avLst/>
          </a:prstGeom>
        </p:spPr>
      </p:pic>
      <p:pic>
        <p:nvPicPr>
          <p:cNvPr id="10" name="Immagine 9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85304C1E-5BAF-4BA8-DE84-22F8BBE69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826" y="3722225"/>
            <a:ext cx="4572000" cy="1525905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745304A9-7693-AFC6-2B4B-CDE7958D5B03}"/>
              </a:ext>
            </a:extLst>
          </p:cNvPr>
          <p:cNvSpPr txBox="1">
            <a:spLocks/>
          </p:cNvSpPr>
          <p:nvPr/>
        </p:nvSpPr>
        <p:spPr>
          <a:xfrm>
            <a:off x="891795" y="1159614"/>
            <a:ext cx="157563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1600" dirty="0"/>
              <a:t>Dense NN: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9B58C181-CC29-DB43-B52B-B2C46C972BF9}"/>
              </a:ext>
            </a:extLst>
          </p:cNvPr>
          <p:cNvSpPr txBox="1">
            <a:spLocks/>
          </p:cNvSpPr>
          <p:nvPr/>
        </p:nvSpPr>
        <p:spPr>
          <a:xfrm>
            <a:off x="719129" y="2535814"/>
            <a:ext cx="1966685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r>
              <a:rPr lang="it-IT" sz="1600" dirty="0" err="1"/>
              <a:t>Conv</a:t>
            </a:r>
            <a:r>
              <a:rPr lang="it-IT" sz="1600" dirty="0"/>
              <a:t> NN: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CD557CE9-EB4B-14B3-A957-E1723C4397EB}"/>
              </a:ext>
            </a:extLst>
          </p:cNvPr>
          <p:cNvSpPr txBox="1">
            <a:spLocks/>
          </p:cNvSpPr>
          <p:nvPr/>
        </p:nvSpPr>
        <p:spPr>
          <a:xfrm>
            <a:off x="1102247" y="4151947"/>
            <a:ext cx="1575633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inzel Medium"/>
              <a:buNone/>
              <a:defRPr sz="3600" b="0" i="0" u="none" strike="noStrike" cap="none">
                <a:solidFill>
                  <a:schemeClr val="dk1"/>
                </a:solidFill>
                <a:latin typeface="Cinzel Medium"/>
                <a:ea typeface="Cinzel Medium"/>
                <a:cs typeface="Cinzel Medium"/>
                <a:sym typeface="Cinzel Medium"/>
              </a:defRPr>
            </a:lvl9pPr>
          </a:lstStyle>
          <a:p>
            <a:pPr algn="l"/>
            <a:r>
              <a:rPr lang="it-IT" sz="1600" dirty="0" err="1"/>
              <a:t>Recurrent</a:t>
            </a:r>
            <a:r>
              <a:rPr lang="it-IT" sz="1600" dirty="0"/>
              <a:t> NN:</a:t>
            </a:r>
          </a:p>
        </p:txBody>
      </p:sp>
    </p:spTree>
    <p:extLst>
      <p:ext uri="{BB962C8B-B14F-4D97-AF65-F5344CB8AC3E}">
        <p14:creationId xmlns:p14="http://schemas.microsoft.com/office/powerpoint/2010/main" val="1715969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554EB967-C711-3743-658A-F963B9E5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728964"/>
            <a:ext cx="3876675" cy="368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030E59-197C-81BE-F60A-DCB0C3503F95}"/>
              </a:ext>
            </a:extLst>
          </p:cNvPr>
          <p:cNvSpPr txBox="1"/>
          <p:nvPr/>
        </p:nvSpPr>
        <p:spPr>
          <a:xfrm>
            <a:off x="428171" y="1618343"/>
            <a:ext cx="161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inzel" panose="020B0604020202020204" charset="0"/>
              </a:rPr>
              <a:t>Ancient </a:t>
            </a:r>
            <a:r>
              <a:rPr lang="it-IT" sz="2400" dirty="0" err="1">
                <a:latin typeface="Cinzel" panose="020B0604020202020204" charset="0"/>
              </a:rPr>
              <a:t>Greece</a:t>
            </a:r>
            <a:r>
              <a:rPr lang="it-IT" sz="2400" dirty="0">
                <a:latin typeface="Cinzel" panose="020B0604020202020204" charset="0"/>
              </a:rPr>
              <a:t>: </a:t>
            </a:r>
            <a:r>
              <a:rPr lang="it-IT" sz="2400" dirty="0" err="1">
                <a:latin typeface="Cinzel" panose="020B0604020202020204" charset="0"/>
              </a:rPr>
              <a:t>Pythia</a:t>
            </a:r>
            <a:endParaRPr lang="it-IT" sz="2400" dirty="0">
              <a:latin typeface="Cinz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386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E92E77C3-521C-F7DC-AEFD-A8F9B164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727171"/>
            <a:ext cx="3876675" cy="368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554EB967-C711-3743-658A-F963B9E5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2" y="728964"/>
            <a:ext cx="3876675" cy="368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ainting of two people&#10;&#10;Description automatically generated">
            <a:extLst>
              <a:ext uri="{FF2B5EF4-FFF2-40B4-BE49-F238E27FC236}">
                <a16:creationId xmlns:a16="http://schemas.microsoft.com/office/drawing/2014/main" id="{EE35F230-DC3E-85D5-0CDE-D1983D682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33" t="28498" r="50016"/>
          <a:stretch/>
        </p:blipFill>
        <p:spPr>
          <a:xfrm>
            <a:off x="4005943" y="1777999"/>
            <a:ext cx="566057" cy="2636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43BBF-D746-0595-EB2B-19E65847BD3C}"/>
              </a:ext>
            </a:extLst>
          </p:cNvPr>
          <p:cNvSpPr txBox="1"/>
          <p:nvPr/>
        </p:nvSpPr>
        <p:spPr>
          <a:xfrm>
            <a:off x="2562643" y="690840"/>
            <a:ext cx="1675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/>
                </a:solidFill>
                <a:latin typeface="Cinzel" panose="020B0604020202020204" charset="0"/>
              </a:rPr>
              <a:t>Let</a:t>
            </a:r>
            <a:r>
              <a:rPr lang="it-IT" dirty="0">
                <a:solidFill>
                  <a:schemeClr val="tx2"/>
                </a:solidFill>
                <a:latin typeface="Cinzel" panose="020B0604020202020204" charset="0"/>
              </a:rPr>
              <a:t> me check Python…</a:t>
            </a:r>
          </a:p>
        </p:txBody>
      </p:sp>
      <p:pic>
        <p:nvPicPr>
          <p:cNvPr id="7" name="Picture 2" descr="A painting of two people&#10;&#10;Description automatically generated">
            <a:extLst>
              <a:ext uri="{FF2B5EF4-FFF2-40B4-BE49-F238E27FC236}">
                <a16:creationId xmlns:a16="http://schemas.microsoft.com/office/drawing/2014/main" id="{6A00B1F7-D526-8F20-2F27-6C6203050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26" t="95856" r="-2550"/>
          <a:stretch/>
        </p:blipFill>
        <p:spPr>
          <a:xfrm>
            <a:off x="6066971" y="4259943"/>
            <a:ext cx="443366" cy="15279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1A8019-6E92-3ACB-17D8-1F0D4B1DAF8F}"/>
              </a:ext>
            </a:extLst>
          </p:cNvPr>
          <p:cNvSpPr txBox="1"/>
          <p:nvPr/>
        </p:nvSpPr>
        <p:spPr>
          <a:xfrm>
            <a:off x="428171" y="1618343"/>
            <a:ext cx="1618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inzel" panose="020B0604020202020204" charset="0"/>
              </a:rPr>
              <a:t>Ancient </a:t>
            </a:r>
            <a:r>
              <a:rPr lang="it-IT" sz="2000" dirty="0" err="1">
                <a:latin typeface="Cinzel" panose="020B0604020202020204" charset="0"/>
              </a:rPr>
              <a:t>Greece</a:t>
            </a:r>
            <a:r>
              <a:rPr lang="it-IT" sz="2000" dirty="0">
                <a:latin typeface="Cinzel" panose="020B0604020202020204" charset="0"/>
              </a:rPr>
              <a:t>: </a:t>
            </a:r>
            <a:r>
              <a:rPr lang="it-IT" sz="2000" dirty="0" err="1">
                <a:latin typeface="Cinzel" panose="020B0604020202020204" charset="0"/>
              </a:rPr>
              <a:t>Pythia</a:t>
            </a:r>
            <a:endParaRPr lang="it-IT" sz="2000" dirty="0">
              <a:latin typeface="Cinzel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53DB8E-2BFC-00A2-C471-051A29D8A976}"/>
              </a:ext>
            </a:extLst>
          </p:cNvPr>
          <p:cNvSpPr txBox="1"/>
          <p:nvPr/>
        </p:nvSpPr>
        <p:spPr>
          <a:xfrm>
            <a:off x="7097485" y="1618343"/>
            <a:ext cx="1901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inzel" panose="020B0604020202020204" charset="0"/>
              </a:rPr>
              <a:t>Today:</a:t>
            </a:r>
          </a:p>
          <a:p>
            <a:r>
              <a:rPr lang="it-IT" sz="2000" dirty="0">
                <a:latin typeface="Cinzel" panose="020B0604020202020204" charset="0"/>
              </a:rPr>
              <a:t>Machine Learning?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6E03CAD-3877-EEC1-632A-98F4F6A02FDB}"/>
              </a:ext>
            </a:extLst>
          </p:cNvPr>
          <p:cNvSpPr/>
          <p:nvPr/>
        </p:nvSpPr>
        <p:spPr>
          <a:xfrm>
            <a:off x="4099059" y="1866899"/>
            <a:ext cx="277587" cy="1466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45AEC74-3307-CE0E-C1D1-57037F256015}"/>
              </a:ext>
            </a:extLst>
          </p:cNvPr>
          <p:cNvSpPr/>
          <p:nvPr/>
        </p:nvSpPr>
        <p:spPr>
          <a:xfrm>
            <a:off x="4469762" y="1895475"/>
            <a:ext cx="126438" cy="137158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918AC87-44AF-5309-9D3F-74F85BF44F92}"/>
              </a:ext>
            </a:extLst>
          </p:cNvPr>
          <p:cNvSpPr/>
          <p:nvPr/>
        </p:nvSpPr>
        <p:spPr>
          <a:xfrm>
            <a:off x="4453914" y="1844040"/>
            <a:ext cx="45719" cy="171449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6403B1F-B3EE-78A2-618D-7004B28873E7}"/>
                  </a:ext>
                </a:extLst>
              </p:cNvPr>
              <p:cNvSpPr txBox="1"/>
              <p:nvPr/>
            </p:nvSpPr>
            <p:spPr>
              <a:xfrm rot="21011193">
                <a:off x="4099058" y="1775260"/>
                <a:ext cx="277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6403B1F-B3EE-78A2-618D-7004B288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11193">
                <a:off x="4099058" y="1775260"/>
                <a:ext cx="277587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2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white plate with a black background&#10;&#10;Description automatically generated">
            <a:extLst>
              <a:ext uri="{FF2B5EF4-FFF2-40B4-BE49-F238E27FC236}">
                <a16:creationId xmlns:a16="http://schemas.microsoft.com/office/drawing/2014/main" id="{9FE98221-7039-9473-387E-F4F18567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5" y="938325"/>
            <a:ext cx="3286530" cy="3266850"/>
          </a:xfrm>
          <a:prstGeom prst="rect">
            <a:avLst/>
          </a:prstGeom>
        </p:spPr>
      </p:pic>
      <p:sp>
        <p:nvSpPr>
          <p:cNvPr id="2" name="Google Shape;10975;p74">
            <a:extLst>
              <a:ext uri="{FF2B5EF4-FFF2-40B4-BE49-F238E27FC236}">
                <a16:creationId xmlns:a16="http://schemas.microsoft.com/office/drawing/2014/main" id="{DA09F5EF-D84F-6E42-31F4-CE0930BB73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9000" y="36285"/>
            <a:ext cx="6606000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Supervised Learning: an 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776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6B00BC-0D5A-29D7-E412-5E2A8E593306}"/>
              </a:ext>
            </a:extLst>
          </p:cNvPr>
          <p:cNvSpPr txBox="1"/>
          <p:nvPr/>
        </p:nvSpPr>
        <p:spPr>
          <a:xfrm>
            <a:off x="1826482" y="1012884"/>
            <a:ext cx="129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#soldiers</a:t>
            </a:r>
          </a:p>
        </p:txBody>
      </p:sp>
      <p:pic>
        <p:nvPicPr>
          <p:cNvPr id="2" name="Picture 1" descr="A black and white plate with a black background&#10;&#10;Description automatically generated">
            <a:extLst>
              <a:ext uri="{FF2B5EF4-FFF2-40B4-BE49-F238E27FC236}">
                <a16:creationId xmlns:a16="http://schemas.microsoft.com/office/drawing/2014/main" id="{D6107891-C4F1-0136-11D7-A184DE43D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068" y="1071559"/>
            <a:ext cx="189061" cy="18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0FA58-0D43-DD56-4EAF-358FC2178408}"/>
              </a:ext>
            </a:extLst>
          </p:cNvPr>
          <p:cNvSpPr txBox="1"/>
          <p:nvPr/>
        </p:nvSpPr>
        <p:spPr>
          <a:xfrm>
            <a:off x="1983718" y="1827726"/>
            <a:ext cx="95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#HEROS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E3C9E-088F-CC46-06E9-C27F77773EDE}"/>
              </a:ext>
            </a:extLst>
          </p:cNvPr>
          <p:cNvSpPr txBox="1"/>
          <p:nvPr/>
        </p:nvSpPr>
        <p:spPr>
          <a:xfrm rot="5400000">
            <a:off x="2088842" y="2357503"/>
            <a:ext cx="957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Cinzel" panose="020B0604020202020204" charset="0"/>
              </a:rPr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C2577-B675-26C8-62C4-F108045854C7}"/>
              </a:ext>
            </a:extLst>
          </p:cNvPr>
          <p:cNvSpPr txBox="1"/>
          <p:nvPr/>
        </p:nvSpPr>
        <p:spPr>
          <a:xfrm>
            <a:off x="6283798" y="2824256"/>
            <a:ext cx="1439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inzel" panose="020B0604020202020204" charset="0"/>
              </a:rPr>
              <a:t>WIN / LOSE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EF2EB-9D8C-60F9-C9BC-74337863CEEC}"/>
              </a:ext>
            </a:extLst>
          </p:cNvPr>
          <p:cNvSpPr txBox="1"/>
          <p:nvPr/>
        </p:nvSpPr>
        <p:spPr>
          <a:xfrm>
            <a:off x="1927737" y="1413094"/>
            <a:ext cx="1127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inzel" panose="020B0604020202020204" charset="0"/>
              </a:rPr>
              <a:t>Avg</a:t>
            </a:r>
            <a:r>
              <a:rPr lang="it-IT" dirty="0">
                <a:latin typeface="Cinzel" panose="020B0604020202020204" charset="0"/>
              </a:rPr>
              <a:t> Age</a:t>
            </a:r>
          </a:p>
        </p:txBody>
      </p:sp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41E00438-7FEC-B7B5-ECFF-B17EB4F62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5" y="59119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Predicting Battle Outcome</a:t>
            </a:r>
            <a:endParaRPr dirty="0"/>
          </a:p>
        </p:txBody>
      </p:sp>
      <p:pic>
        <p:nvPicPr>
          <p:cNvPr id="5" name="Picture 4" descr="A triangle with many colored lines and dots&#10;&#10;Description automatically generated">
            <a:extLst>
              <a:ext uri="{FF2B5EF4-FFF2-40B4-BE49-F238E27FC236}">
                <a16:creationId xmlns:a16="http://schemas.microsoft.com/office/drawing/2014/main" id="{6AD9732F-925B-1A59-7636-A6AD8B60B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794" y="1062177"/>
            <a:ext cx="3391477" cy="380797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854DDCF4-823E-3801-CBD4-1D9D06DDE397}"/>
              </a:ext>
            </a:extLst>
          </p:cNvPr>
          <p:cNvSpPr txBox="1"/>
          <p:nvPr/>
        </p:nvSpPr>
        <p:spPr>
          <a:xfrm>
            <a:off x="1790197" y="689477"/>
            <a:ext cx="129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inzel" panose="020B0604020202020204" charset="0"/>
              </a:rPr>
              <a:t>FEATURES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3B6313B-A483-EBEC-01E7-2AD2A9426D81}"/>
              </a:ext>
            </a:extLst>
          </p:cNvPr>
          <p:cNvSpPr txBox="1"/>
          <p:nvPr/>
        </p:nvSpPr>
        <p:spPr>
          <a:xfrm>
            <a:off x="6151739" y="695783"/>
            <a:ext cx="1297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inzel" panose="020B060402020202020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55251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41E00438-7FEC-B7B5-ECFF-B17EB4F622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5" y="59119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Predicting Battle Outcome</a:t>
            </a:r>
            <a:endParaRPr dirty="0"/>
          </a:p>
        </p:txBody>
      </p:sp>
      <p:pic>
        <p:nvPicPr>
          <p:cNvPr id="14" name="Immagine 13" descr="Immagine che contiene interno, arredo, sedia, vestiti&#10;&#10;Descrizione generata automaticamente">
            <a:extLst>
              <a:ext uri="{FF2B5EF4-FFF2-40B4-BE49-F238E27FC236}">
                <a16:creationId xmlns:a16="http://schemas.microsoft.com/office/drawing/2014/main" id="{1468494A-1EC6-5020-BF5D-60B6D2E4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881" y="574348"/>
            <a:ext cx="4434236" cy="4434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200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stock market&#10;&#10;Description automatically generated">
            <a:extLst>
              <a:ext uri="{FF2B5EF4-FFF2-40B4-BE49-F238E27FC236}">
                <a16:creationId xmlns:a16="http://schemas.microsoft.com/office/drawing/2014/main" id="{59A61693-3913-CF4B-53A8-96B720D3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81" y="1016017"/>
            <a:ext cx="5741437" cy="3111465"/>
          </a:xfrm>
          <a:prstGeom prst="rect">
            <a:avLst/>
          </a:prstGeom>
        </p:spPr>
      </p:pic>
      <p:sp>
        <p:nvSpPr>
          <p:cNvPr id="3" name="Google Shape;10975;p74">
            <a:extLst>
              <a:ext uri="{FF2B5EF4-FFF2-40B4-BE49-F238E27FC236}">
                <a16:creationId xmlns:a16="http://schemas.microsoft.com/office/drawing/2014/main" id="{A17C101B-D9E7-950F-945C-4ED87B887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184" y="68386"/>
            <a:ext cx="7243629" cy="515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</a:rPr>
              <a:t>or…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61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eek Style Project Proposal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21212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464</Words>
  <Application>Microsoft Office PowerPoint</Application>
  <PresentationFormat>Presentazione su schermo (16:9)</PresentationFormat>
  <Paragraphs>107</Paragraphs>
  <Slides>32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Cinzel</vt:lpstr>
      <vt:lpstr>Cambria Math</vt:lpstr>
      <vt:lpstr>Cinzel Medium</vt:lpstr>
      <vt:lpstr>Barlow Semi Condensed</vt:lpstr>
      <vt:lpstr>Fira Sans Extra Condensed Medium</vt:lpstr>
      <vt:lpstr>Arial</vt:lpstr>
      <vt:lpstr>Barlow</vt:lpstr>
      <vt:lpstr>Greek Style Project Proposal XL by Slidesgo</vt:lpstr>
      <vt:lpstr>Towards A.T.E.N.A.: Deep Reinforcement Learning for Generalized Portfolio Management</vt:lpstr>
      <vt:lpstr>TABLE OF CONTENTS</vt:lpstr>
      <vt:lpstr>What is Machine Learning?</vt:lpstr>
      <vt:lpstr>Presentazione standard di PowerPoint</vt:lpstr>
      <vt:lpstr>Presentazione standard di PowerPoint</vt:lpstr>
      <vt:lpstr>Supervised Learning: an example</vt:lpstr>
      <vt:lpstr>Predicting Battle Outcome</vt:lpstr>
      <vt:lpstr>Predicting Battle Outcome</vt:lpstr>
      <vt:lpstr>or…</vt:lpstr>
      <vt:lpstr>Predicting the Stock Market</vt:lpstr>
      <vt:lpstr>Presentazione standard di PowerPoint</vt:lpstr>
      <vt:lpstr>(Deep) Reinforcement learning</vt:lpstr>
      <vt:lpstr>Similar to the myth of Sysyphus…</vt:lpstr>
      <vt:lpstr>General Framework</vt:lpstr>
      <vt:lpstr>Transportation</vt:lpstr>
      <vt:lpstr>Presentazione standard di PowerPoint</vt:lpstr>
      <vt:lpstr>     A.T.E.N.A.  All-Trading Equity            Neural Agent</vt:lpstr>
      <vt:lpstr>     A.T.E.N.A.  All-Trading Equity            Neural Agent</vt:lpstr>
      <vt:lpstr>Presentazione standard di PowerPoint</vt:lpstr>
      <vt:lpstr>Birth of A.T.E.N.A.</vt:lpstr>
      <vt:lpstr>General Framework</vt:lpstr>
      <vt:lpstr>Presentazione standard di PowerPoint</vt:lpstr>
      <vt:lpstr>Presentazione standard di PowerPoint</vt:lpstr>
      <vt:lpstr>Out of Sample: Sharpe Ratio</vt:lpstr>
      <vt:lpstr>Out of Sample: Max Drawdown</vt:lpstr>
      <vt:lpstr>Presentazione standard di PowerPoint</vt:lpstr>
      <vt:lpstr>Thanks!</vt:lpstr>
      <vt:lpstr>Appendix</vt:lpstr>
      <vt:lpstr>Presentazione standard di PowerPoint</vt:lpstr>
      <vt:lpstr>Simple Log Return Reward Mechanism</vt:lpstr>
      <vt:lpstr>Beat the Benchmark Reward Mechanism</vt:lpstr>
      <vt:lpstr>Neural Network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GREEK STYLE PROJECT PROPOSAL</dc:title>
  <dc:creator>artba</dc:creator>
  <cp:lastModifiedBy>giovanni bagnara</cp:lastModifiedBy>
  <cp:revision>28</cp:revision>
  <cp:lastPrinted>2023-08-30T23:36:37Z</cp:lastPrinted>
  <dcterms:modified xsi:type="dcterms:W3CDTF">2023-10-21T16:29:35Z</dcterms:modified>
</cp:coreProperties>
</file>